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5" r:id="rId18"/>
    <p:sldId id="276" r:id="rId19"/>
    <p:sldId id="278" r:id="rId20"/>
    <p:sldId id="279" r:id="rId21"/>
    <p:sldId id="284" r:id="rId22"/>
    <p:sldId id="285" r:id="rId23"/>
    <p:sldId id="287" r:id="rId24"/>
    <p:sldId id="288" r:id="rId25"/>
    <p:sldId id="289" r:id="rId26"/>
    <p:sldId id="293" r:id="rId27"/>
    <p:sldId id="295" r:id="rId28"/>
    <p:sldId id="294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" d="100"/>
          <a:sy n="10" d="100"/>
        </p:scale>
        <p:origin x="4794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Переход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>
        <a:solidFill>
          <a:srgbClr val="ED7D31"/>
        </a:solidFill>
      </dgm:spPr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>
        <a:solidFill>
          <a:srgbClr val="ED7D31"/>
        </a:solidFill>
      </dgm:spPr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Декораторы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en-US" sz="3200" b="1" dirty="0" err="1">
              <a:latin typeface="Montserrat" panose="00000500000000000000" pitchFamily="2" charset="-52"/>
            </a:rPr>
            <a:t>LuckyTools</a:t>
          </a:r>
          <a:endParaRPr lang="ru-RU" sz="3200" b="1" dirty="0">
            <a:latin typeface="Montserrat" panose="00000500000000000000" pitchFamily="2" charset="-52"/>
          </a:endParaRP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6B788AA-ABA2-48B3-82D7-93D40980C111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Символы из</a:t>
          </a:r>
          <a:r>
            <a:rPr lang="en-US" sz="3200" b="1" dirty="0">
              <a:latin typeface="Montserrat" panose="00000500000000000000" pitchFamily="2" charset="-52"/>
            </a:rPr>
            <a:t> </a:t>
          </a:r>
          <a:r>
            <a:rPr lang="en-US" sz="3200" b="1" dirty="0" err="1">
              <a:latin typeface="Montserrat" panose="00000500000000000000" pitchFamily="2" charset="-52"/>
            </a:rPr>
            <a:t>Windows+V</a:t>
          </a:r>
          <a:endParaRPr lang="ru-RU" sz="3200" b="1" dirty="0">
            <a:latin typeface="Montserrat" panose="00000500000000000000" pitchFamily="2" charset="-52"/>
          </a:endParaRPr>
        </a:p>
      </dgm:t>
    </dgm:pt>
    <dgm:pt modelId="{F1BDE370-C5E5-4743-BD8F-4BB4A154772D}" type="par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224BEA2-8C2A-4C85-BAB2-809DFF5BE040}" type="sib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3"/>
      <dgm:spPr/>
    </dgm:pt>
    <dgm:pt modelId="{FE86DB2A-CEAD-4699-9A98-97FE7518E8B3}" type="pres">
      <dgm:prSet presAssocID="{642CF0A7-7688-495B-9E63-58DB5497B6A6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3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3"/>
      <dgm:spPr/>
    </dgm:pt>
    <dgm:pt modelId="{7CDF52A6-1B83-4CB1-B9EC-FE954F8A90C0}" type="pres">
      <dgm:prSet presAssocID="{F3C3DAD7-300A-4B2B-BA81-30A29D445438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3">
        <dgm:presLayoutVars>
          <dgm:bulletEnabled val="1"/>
        </dgm:presLayoutVars>
      </dgm:prSet>
      <dgm:spPr/>
    </dgm:pt>
    <dgm:pt modelId="{DADE6D5D-B986-461C-8455-AE0AA74BA1E2}" type="pres">
      <dgm:prSet presAssocID="{EAD266BB-C09B-4AAC-AE7C-29514FB2E5F7}" presName="spacer" presStyleCnt="0"/>
      <dgm:spPr/>
    </dgm:pt>
    <dgm:pt modelId="{BB429074-EBFD-4F1E-BF65-195771180AA3}" type="pres">
      <dgm:prSet presAssocID="{66B788AA-ABA2-48B3-82D7-93D40980C111}" presName="comp" presStyleCnt="0"/>
      <dgm:spPr/>
    </dgm:pt>
    <dgm:pt modelId="{ABF32E65-DE03-427A-9314-D50D06DE93D3}" type="pres">
      <dgm:prSet presAssocID="{66B788AA-ABA2-48B3-82D7-93D40980C111}" presName="box" presStyleLbl="node1" presStyleIdx="2" presStyleCnt="3"/>
      <dgm:spPr/>
    </dgm:pt>
    <dgm:pt modelId="{0B1F420B-D8F8-4409-8DD5-F101F6FD54FB}" type="pres">
      <dgm:prSet presAssocID="{66B788AA-ABA2-48B3-82D7-93D40980C111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7C3E24FB-9AE8-4BF6-B089-1BD267785BB1}" type="pres">
      <dgm:prSet presAssocID="{66B788AA-ABA2-48B3-82D7-93D40980C111}" presName="text" presStyleLbl="node1" presStyleIdx="2" presStyleCnt="3">
        <dgm:presLayoutVars>
          <dgm:bulletEnabled val="1"/>
        </dgm:presLayoutVars>
      </dgm:prSet>
      <dgm:spPr/>
    </dgm:pt>
  </dgm:ptLst>
  <dgm:cxnLst>
    <dgm:cxn modelId="{326BAE06-3AA0-4327-ADF9-4C2A572086C0}" type="presOf" srcId="{66B788AA-ABA2-48B3-82D7-93D40980C111}" destId="{ABF32E65-DE03-427A-9314-D50D06DE93D3}" srcOrd="0" destOrd="0" presId="urn:microsoft.com/office/officeart/2005/8/layout/vList4"/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40FB759C-D3A3-4591-BD1D-B74055E73229}" srcId="{540D5177-D428-455D-B09A-96876505EB79}" destId="{66B788AA-ABA2-48B3-82D7-93D40980C111}" srcOrd="2" destOrd="0" parTransId="{F1BDE370-C5E5-4743-BD8F-4BB4A154772D}" sibTransId="{9224BEA2-8C2A-4C85-BAB2-809DFF5BE040}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888284B6-848C-4218-8609-7CF03165BB51}" type="presOf" srcId="{66B788AA-ABA2-48B3-82D7-93D40980C111}" destId="{7C3E24FB-9AE8-4BF6-B089-1BD267785BB1}" srcOrd="1" destOrd="0" presId="urn:microsoft.com/office/officeart/2005/8/layout/vList4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  <dgm:cxn modelId="{CCFA66BD-68EB-4830-935A-5401E9FDD823}" type="presParOf" srcId="{375D18EE-23CF-43C1-90A3-FFC8B53C24B4}" destId="{DADE6D5D-B986-461C-8455-AE0AA74BA1E2}" srcOrd="3" destOrd="0" presId="urn:microsoft.com/office/officeart/2005/8/layout/vList4"/>
    <dgm:cxn modelId="{A63BB789-0E99-4E3F-B112-965B40AC59F3}" type="presParOf" srcId="{375D18EE-23CF-43C1-90A3-FFC8B53C24B4}" destId="{BB429074-EBFD-4F1E-BF65-195771180AA3}" srcOrd="4" destOrd="0" presId="urn:microsoft.com/office/officeart/2005/8/layout/vList4"/>
    <dgm:cxn modelId="{E1E3B579-C15B-43AF-A7E7-77D334525EEC}" type="presParOf" srcId="{BB429074-EBFD-4F1E-BF65-195771180AA3}" destId="{ABF32E65-DE03-427A-9314-D50D06DE93D3}" srcOrd="0" destOrd="0" presId="urn:microsoft.com/office/officeart/2005/8/layout/vList4"/>
    <dgm:cxn modelId="{360C0728-690C-4736-828C-DE4168450D58}" type="presParOf" srcId="{BB429074-EBFD-4F1E-BF65-195771180AA3}" destId="{0B1F420B-D8F8-4409-8DD5-F101F6FD54FB}" srcOrd="1" destOrd="0" presId="urn:microsoft.com/office/officeart/2005/8/layout/vList4"/>
    <dgm:cxn modelId="{956D4C46-C8B8-49E5-9FA0-9C14C882FA3B}" type="presParOf" srcId="{BB429074-EBFD-4F1E-BF65-195771180AA3}" destId="{7C3E24FB-9AE8-4BF6-B089-1BD267785BB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Капча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Защита от </a:t>
          </a:r>
          <a:r>
            <a:rPr lang="ru-RU" sz="3200" b="1" dirty="0" err="1">
              <a:latin typeface="Montserrat" panose="00000500000000000000" pitchFamily="2" charset="-52"/>
            </a:rPr>
            <a:t>мультиаккаунта</a:t>
          </a:r>
          <a:endParaRPr lang="ru-RU" sz="3200" b="1" dirty="0">
            <a:latin typeface="Montserrat" panose="00000500000000000000" pitchFamily="2" charset="-52"/>
          </a:endParaRPr>
        </a:p>
        <a:p>
          <a:r>
            <a:rPr lang="ru-RU" sz="1800" b="0" dirty="0">
              <a:latin typeface="Montserrat" panose="00000500000000000000" pitchFamily="2" charset="-52"/>
            </a:rPr>
            <a:t>На 1 почту можно зарегистрировать только 1 аккаунт</a:t>
          </a: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2"/>
      <dgm:spPr/>
    </dgm:pt>
    <dgm:pt modelId="{FE86DB2A-CEAD-4699-9A98-97FE7518E8B3}" type="pres">
      <dgm:prSet presAssocID="{642CF0A7-7688-495B-9E63-58DB5497B6A6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05000" r="-105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2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2"/>
      <dgm:spPr/>
    </dgm:pt>
    <dgm:pt modelId="{7CDF52A6-1B83-4CB1-B9EC-FE954F8A90C0}" type="pres">
      <dgm:prSet presAssocID="{F3C3DAD7-300A-4B2B-BA81-30A29D445438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48000" r="-48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2">
        <dgm:presLayoutVars>
          <dgm:bulletEnabled val="1"/>
        </dgm:presLayoutVars>
      </dgm:prSet>
      <dgm:spPr/>
    </dgm:pt>
  </dgm:ptLst>
  <dgm:cxnLst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D5177-D428-455D-B09A-96876505EB79}" type="doc">
      <dgm:prSet loTypeId="urn:microsoft.com/office/officeart/2005/8/layout/vList4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642CF0A7-7688-495B-9E63-58DB5497B6A6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Для меню</a:t>
          </a:r>
        </a:p>
      </dgm:t>
    </dgm:pt>
    <dgm:pt modelId="{1045FB19-3AF5-4A95-9371-AD18AA4DD949}" type="par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7A51FBE1-8213-4F24-8D8B-743CD143FC5A}" type="sibTrans" cxnId="{F105D7AD-88A0-4C48-BE7C-3C1BFBDB99F2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4878926-B114-4F16-9935-3362F3EAA15C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Множество информации</a:t>
          </a:r>
        </a:p>
      </dgm:t>
    </dgm:pt>
    <dgm:pt modelId="{1642B476-EE01-451A-AA5E-59D50043CC3E}" type="parTrans" cxnId="{4940EB00-8955-4436-828C-F5CE2673FA4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2236CCEF-37DD-402E-A859-0C3DF60C64FB}" type="sibTrans" cxnId="{4940EB00-8955-4436-828C-F5CE2673FA4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2CB1E4C-F046-460C-9232-ABC5FDFE5D27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1800+ строк</a:t>
          </a:r>
        </a:p>
      </dgm:t>
    </dgm:pt>
    <dgm:pt modelId="{E0824F55-3185-452C-B5D9-012764A2D3A0}" type="parTrans" cxnId="{0037061C-C0BD-4F2E-8027-4710A79A2D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3664A5A-CC41-4125-BF65-229CD234EC00}" type="sibTrans" cxnId="{0037061C-C0BD-4F2E-8027-4710A79A2D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F3C3DAD7-300A-4B2B-BA81-30A29D445438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Для пользователей</a:t>
          </a:r>
        </a:p>
      </dgm:t>
    </dgm:pt>
    <dgm:pt modelId="{E8365065-1144-4FD7-813B-8E7C019FF660}" type="par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EAD266BB-C09B-4AAC-AE7C-29514FB2E5F7}" type="sibTrans" cxnId="{11E848E5-1E81-45BC-BF37-7EDFEC1C86FC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BE25C8CB-C6B9-4BB8-99F0-021DFAFA9D65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Привязка к почте</a:t>
          </a:r>
        </a:p>
      </dgm:t>
    </dgm:pt>
    <dgm:pt modelId="{65F656C7-9FAD-439B-9A15-00B4353C415E}" type="parTrans" cxnId="{00377646-B22E-495C-9285-42D7F58812E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AFE14BAA-8C5C-43E3-81EE-6A938F574FFA}" type="sibTrans" cxnId="{00377646-B22E-495C-9285-42D7F58812E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09CD6413-24AA-40E5-81B2-24B94E63FCF2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Система паролей</a:t>
          </a:r>
        </a:p>
      </dgm:t>
    </dgm:pt>
    <dgm:pt modelId="{97723317-B334-4C32-8351-387B1E30DF6A}" type="parTrans" cxnId="{F4BB76DF-8A19-4773-9980-30CDDB9D7EC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5F2837F7-FA81-4745-B42F-1700B04F43B4}" type="sibTrans" cxnId="{F4BB76DF-8A19-4773-9980-30CDDB9D7ECE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66B788AA-ABA2-48B3-82D7-93D40980C111}">
      <dgm:prSet phldrT="[Текст]" custT="1"/>
      <dgm:spPr/>
      <dgm:t>
        <a:bodyPr/>
        <a:lstStyle/>
        <a:p>
          <a:r>
            <a:rPr lang="ru-RU" sz="3200" b="1" dirty="0">
              <a:latin typeface="Montserrat" panose="00000500000000000000" pitchFamily="2" charset="-52"/>
            </a:rPr>
            <a:t>Информация сервера</a:t>
          </a:r>
        </a:p>
      </dgm:t>
    </dgm:pt>
    <dgm:pt modelId="{F1BDE370-C5E5-4743-BD8F-4BB4A154772D}" type="par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9224BEA2-8C2A-4C85-BAB2-809DFF5BE040}" type="sibTrans" cxnId="{40FB759C-D3A3-4591-BD1D-B74055E73229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D43C52BD-30F9-42E5-B619-E95E05DC7983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Находится в коде</a:t>
          </a:r>
        </a:p>
      </dgm:t>
    </dgm:pt>
    <dgm:pt modelId="{1F07C0ED-3EA4-4E7E-BA3A-5C03F4C60215}" type="parTrans" cxnId="{8C8FAD58-4F29-4870-98BE-611C398B7A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06C21E47-28DD-4559-BCEF-420131CFF735}" type="sibTrans" cxnId="{8C8FAD58-4F29-4870-98BE-611C398B7ABD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B47985C-BF36-4996-9283-98671FD32DE6}">
      <dgm:prSet phldrT="[Текст]" custT="1"/>
      <dgm:spPr/>
      <dgm:t>
        <a:bodyPr/>
        <a:lstStyle/>
        <a:p>
          <a:r>
            <a:rPr lang="ru-RU" sz="2400" dirty="0">
              <a:latin typeface="Montserrat" panose="00000500000000000000" pitchFamily="2" charset="-52"/>
            </a:rPr>
            <a:t>Добавки и </a:t>
          </a:r>
          <a:r>
            <a:rPr lang="en-US" sz="2400" dirty="0">
              <a:latin typeface="Montserrat" panose="00000500000000000000" pitchFamily="2" charset="-52"/>
            </a:rPr>
            <a:t>18+ </a:t>
          </a:r>
          <a:r>
            <a:rPr lang="ru-RU" sz="2400" dirty="0">
              <a:latin typeface="Montserrat" panose="00000500000000000000" pitchFamily="2" charset="-52"/>
            </a:rPr>
            <a:t>меню</a:t>
          </a:r>
        </a:p>
      </dgm:t>
    </dgm:pt>
    <dgm:pt modelId="{7275F2B3-E915-43DF-B0CE-A9EF3E1FE54B}" type="parTrans" cxnId="{6859D464-28D5-4E20-BC96-62E8BDFA8A7B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B0ED3085-2CB3-4617-8123-D8D83D73EECB}" type="sibTrans" cxnId="{6859D464-28D5-4E20-BC96-62E8BDFA8A7B}">
      <dgm:prSet/>
      <dgm:spPr/>
      <dgm:t>
        <a:bodyPr/>
        <a:lstStyle/>
        <a:p>
          <a:endParaRPr lang="ru-RU" sz="1600">
            <a:latin typeface="Montserrat" panose="00000500000000000000" pitchFamily="2" charset="-52"/>
          </a:endParaRPr>
        </a:p>
      </dgm:t>
    </dgm:pt>
    <dgm:pt modelId="{375D18EE-23CF-43C1-90A3-FFC8B53C24B4}" type="pres">
      <dgm:prSet presAssocID="{540D5177-D428-455D-B09A-96876505EB79}" presName="linear" presStyleCnt="0">
        <dgm:presLayoutVars>
          <dgm:dir/>
          <dgm:resizeHandles val="exact"/>
        </dgm:presLayoutVars>
      </dgm:prSet>
      <dgm:spPr/>
    </dgm:pt>
    <dgm:pt modelId="{537D820E-CFB4-4C38-9831-B1BF112604F6}" type="pres">
      <dgm:prSet presAssocID="{642CF0A7-7688-495B-9E63-58DB5497B6A6}" presName="comp" presStyleCnt="0"/>
      <dgm:spPr/>
    </dgm:pt>
    <dgm:pt modelId="{2D99A200-77F1-4CE3-9691-CE1189825FF8}" type="pres">
      <dgm:prSet presAssocID="{642CF0A7-7688-495B-9E63-58DB5497B6A6}" presName="box" presStyleLbl="node1" presStyleIdx="0" presStyleCnt="3"/>
      <dgm:spPr/>
    </dgm:pt>
    <dgm:pt modelId="{FE86DB2A-CEAD-4699-9A98-97FE7518E8B3}" type="pres">
      <dgm:prSet presAssocID="{642CF0A7-7688-495B-9E63-58DB5497B6A6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6C44B869-2DBC-4D60-9EE0-1F9B2C9FD484}" type="pres">
      <dgm:prSet presAssocID="{642CF0A7-7688-495B-9E63-58DB5497B6A6}" presName="text" presStyleLbl="node1" presStyleIdx="0" presStyleCnt="3">
        <dgm:presLayoutVars>
          <dgm:bulletEnabled val="1"/>
        </dgm:presLayoutVars>
      </dgm:prSet>
      <dgm:spPr/>
    </dgm:pt>
    <dgm:pt modelId="{7A60E02F-1FA5-495D-AA00-F2639810C192}" type="pres">
      <dgm:prSet presAssocID="{7A51FBE1-8213-4F24-8D8B-743CD143FC5A}" presName="spacer" presStyleCnt="0"/>
      <dgm:spPr/>
    </dgm:pt>
    <dgm:pt modelId="{6F1ECAB3-1930-4F00-B20F-35008789D7F7}" type="pres">
      <dgm:prSet presAssocID="{F3C3DAD7-300A-4B2B-BA81-30A29D445438}" presName="comp" presStyleCnt="0"/>
      <dgm:spPr/>
    </dgm:pt>
    <dgm:pt modelId="{BC05B86B-9F5C-4327-AA54-EFD292233B3F}" type="pres">
      <dgm:prSet presAssocID="{F3C3DAD7-300A-4B2B-BA81-30A29D445438}" presName="box" presStyleLbl="node1" presStyleIdx="1" presStyleCnt="3"/>
      <dgm:spPr/>
    </dgm:pt>
    <dgm:pt modelId="{7CDF52A6-1B83-4CB1-B9EC-FE954F8A90C0}" type="pres">
      <dgm:prSet presAssocID="{F3C3DAD7-300A-4B2B-BA81-30A29D445438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CDA32B64-465B-4A31-B945-54B3D9EE98F2}" type="pres">
      <dgm:prSet presAssocID="{F3C3DAD7-300A-4B2B-BA81-30A29D445438}" presName="text" presStyleLbl="node1" presStyleIdx="1" presStyleCnt="3">
        <dgm:presLayoutVars>
          <dgm:bulletEnabled val="1"/>
        </dgm:presLayoutVars>
      </dgm:prSet>
      <dgm:spPr/>
    </dgm:pt>
    <dgm:pt modelId="{DADE6D5D-B986-461C-8455-AE0AA74BA1E2}" type="pres">
      <dgm:prSet presAssocID="{EAD266BB-C09B-4AAC-AE7C-29514FB2E5F7}" presName="spacer" presStyleCnt="0"/>
      <dgm:spPr/>
    </dgm:pt>
    <dgm:pt modelId="{BB429074-EBFD-4F1E-BF65-195771180AA3}" type="pres">
      <dgm:prSet presAssocID="{66B788AA-ABA2-48B3-82D7-93D40980C111}" presName="comp" presStyleCnt="0"/>
      <dgm:spPr/>
    </dgm:pt>
    <dgm:pt modelId="{ABF32E65-DE03-427A-9314-D50D06DE93D3}" type="pres">
      <dgm:prSet presAssocID="{66B788AA-ABA2-48B3-82D7-93D40980C111}" presName="box" presStyleLbl="node1" presStyleIdx="2" presStyleCnt="3"/>
      <dgm:spPr/>
    </dgm:pt>
    <dgm:pt modelId="{0B1F420B-D8F8-4409-8DD5-F101F6FD54FB}" type="pres">
      <dgm:prSet presAssocID="{66B788AA-ABA2-48B3-82D7-93D40980C111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56000" b="-56000"/>
          </a:stretch>
        </a:blipFill>
      </dgm:spPr>
    </dgm:pt>
    <dgm:pt modelId="{7C3E24FB-9AE8-4BF6-B089-1BD267785BB1}" type="pres">
      <dgm:prSet presAssocID="{66B788AA-ABA2-48B3-82D7-93D40980C111}" presName="text" presStyleLbl="node1" presStyleIdx="2" presStyleCnt="3">
        <dgm:presLayoutVars>
          <dgm:bulletEnabled val="1"/>
        </dgm:presLayoutVars>
      </dgm:prSet>
      <dgm:spPr/>
    </dgm:pt>
  </dgm:ptLst>
  <dgm:cxnLst>
    <dgm:cxn modelId="{4940EB00-8955-4436-828C-F5CE2673FA4E}" srcId="{642CF0A7-7688-495B-9E63-58DB5497B6A6}" destId="{94878926-B114-4F16-9935-3362F3EAA15C}" srcOrd="0" destOrd="0" parTransId="{1642B476-EE01-451A-AA5E-59D50043CC3E}" sibTransId="{2236CCEF-37DD-402E-A859-0C3DF60C64FB}"/>
    <dgm:cxn modelId="{326BAE06-3AA0-4327-ADF9-4C2A572086C0}" type="presOf" srcId="{66B788AA-ABA2-48B3-82D7-93D40980C111}" destId="{ABF32E65-DE03-427A-9314-D50D06DE93D3}" srcOrd="0" destOrd="0" presId="urn:microsoft.com/office/officeart/2005/8/layout/vList4"/>
    <dgm:cxn modelId="{F90A2413-1D08-4A11-82E8-5E027CC153B8}" type="presOf" srcId="{540D5177-D428-455D-B09A-96876505EB79}" destId="{375D18EE-23CF-43C1-90A3-FFC8B53C24B4}" srcOrd="0" destOrd="0" presId="urn:microsoft.com/office/officeart/2005/8/layout/vList4"/>
    <dgm:cxn modelId="{9E137818-CE90-4CEA-A1F4-A48D72DC4EB5}" type="presOf" srcId="{642CF0A7-7688-495B-9E63-58DB5497B6A6}" destId="{2D99A200-77F1-4CE3-9691-CE1189825FF8}" srcOrd="0" destOrd="0" presId="urn:microsoft.com/office/officeart/2005/8/layout/vList4"/>
    <dgm:cxn modelId="{0037061C-C0BD-4F2E-8027-4710A79A2DBD}" srcId="{642CF0A7-7688-495B-9E63-58DB5497B6A6}" destId="{32CB1E4C-F046-460C-9232-ABC5FDFE5D27}" srcOrd="1" destOrd="0" parTransId="{E0824F55-3185-452C-B5D9-012764A2D3A0}" sibTransId="{63664A5A-CC41-4125-BF65-229CD234EC00}"/>
    <dgm:cxn modelId="{6859D464-28D5-4E20-BC96-62E8BDFA8A7B}" srcId="{66B788AA-ABA2-48B3-82D7-93D40980C111}" destId="{3B47985C-BF36-4996-9283-98671FD32DE6}" srcOrd="1" destOrd="0" parTransId="{7275F2B3-E915-43DF-B0CE-A9EF3E1FE54B}" sibTransId="{B0ED3085-2CB3-4617-8123-D8D83D73EECB}"/>
    <dgm:cxn modelId="{AAFE5565-CE6C-42A6-B060-DD09A4619780}" type="presOf" srcId="{BE25C8CB-C6B9-4BB8-99F0-021DFAFA9D65}" destId="{CDA32B64-465B-4A31-B945-54B3D9EE98F2}" srcOrd="1" destOrd="1" presId="urn:microsoft.com/office/officeart/2005/8/layout/vList4"/>
    <dgm:cxn modelId="{C5C10A46-71F5-4BB3-A174-8271A460B3B6}" type="presOf" srcId="{BE25C8CB-C6B9-4BB8-99F0-021DFAFA9D65}" destId="{BC05B86B-9F5C-4327-AA54-EFD292233B3F}" srcOrd="0" destOrd="1" presId="urn:microsoft.com/office/officeart/2005/8/layout/vList4"/>
    <dgm:cxn modelId="{00377646-B22E-495C-9285-42D7F58812E9}" srcId="{F3C3DAD7-300A-4B2B-BA81-30A29D445438}" destId="{BE25C8CB-C6B9-4BB8-99F0-021DFAFA9D65}" srcOrd="0" destOrd="0" parTransId="{65F656C7-9FAD-439B-9A15-00B4353C415E}" sibTransId="{AFE14BAA-8C5C-43E3-81EE-6A938F574FFA}"/>
    <dgm:cxn modelId="{A9DC6449-E3D0-4F69-BB23-F278463EC367}" type="presOf" srcId="{F3C3DAD7-300A-4B2B-BA81-30A29D445438}" destId="{CDA32B64-465B-4A31-B945-54B3D9EE98F2}" srcOrd="1" destOrd="0" presId="urn:microsoft.com/office/officeart/2005/8/layout/vList4"/>
    <dgm:cxn modelId="{6690606C-8978-464A-A581-6295509AF3A9}" type="presOf" srcId="{F3C3DAD7-300A-4B2B-BA81-30A29D445438}" destId="{BC05B86B-9F5C-4327-AA54-EFD292233B3F}" srcOrd="0" destOrd="0" presId="urn:microsoft.com/office/officeart/2005/8/layout/vList4"/>
    <dgm:cxn modelId="{8C8FAD58-4F29-4870-98BE-611C398B7ABD}" srcId="{66B788AA-ABA2-48B3-82D7-93D40980C111}" destId="{D43C52BD-30F9-42E5-B619-E95E05DC7983}" srcOrd="0" destOrd="0" parTransId="{1F07C0ED-3EA4-4E7E-BA3A-5C03F4C60215}" sibTransId="{06C21E47-28DD-4559-BCEF-420131CFF735}"/>
    <dgm:cxn modelId="{8931157A-E51D-4D6E-BAFD-392953CE7256}" type="presOf" srcId="{642CF0A7-7688-495B-9E63-58DB5497B6A6}" destId="{6C44B869-2DBC-4D60-9EE0-1F9B2C9FD484}" srcOrd="1" destOrd="0" presId="urn:microsoft.com/office/officeart/2005/8/layout/vList4"/>
    <dgm:cxn modelId="{76DB6C94-8EC5-4D82-9AED-ADC515D67577}" type="presOf" srcId="{32CB1E4C-F046-460C-9232-ABC5FDFE5D27}" destId="{6C44B869-2DBC-4D60-9EE0-1F9B2C9FD484}" srcOrd="1" destOrd="2" presId="urn:microsoft.com/office/officeart/2005/8/layout/vList4"/>
    <dgm:cxn modelId="{40FB759C-D3A3-4591-BD1D-B74055E73229}" srcId="{540D5177-D428-455D-B09A-96876505EB79}" destId="{66B788AA-ABA2-48B3-82D7-93D40980C111}" srcOrd="2" destOrd="0" parTransId="{F1BDE370-C5E5-4743-BD8F-4BB4A154772D}" sibTransId="{9224BEA2-8C2A-4C85-BAB2-809DFF5BE040}"/>
    <dgm:cxn modelId="{84D091A2-6421-4053-9F49-23D219BAD9DA}" type="presOf" srcId="{32CB1E4C-F046-460C-9232-ABC5FDFE5D27}" destId="{2D99A200-77F1-4CE3-9691-CE1189825FF8}" srcOrd="0" destOrd="2" presId="urn:microsoft.com/office/officeart/2005/8/layout/vList4"/>
    <dgm:cxn modelId="{F105D7AD-88A0-4C48-BE7C-3C1BFBDB99F2}" srcId="{540D5177-D428-455D-B09A-96876505EB79}" destId="{642CF0A7-7688-495B-9E63-58DB5497B6A6}" srcOrd="0" destOrd="0" parTransId="{1045FB19-3AF5-4A95-9371-AD18AA4DD949}" sibTransId="{7A51FBE1-8213-4F24-8D8B-743CD143FC5A}"/>
    <dgm:cxn modelId="{D7AB25B3-DE5B-4E94-A374-647AC2BBF406}" type="presOf" srcId="{D43C52BD-30F9-42E5-B619-E95E05DC7983}" destId="{ABF32E65-DE03-427A-9314-D50D06DE93D3}" srcOrd="0" destOrd="1" presId="urn:microsoft.com/office/officeart/2005/8/layout/vList4"/>
    <dgm:cxn modelId="{888284B6-848C-4218-8609-7CF03165BB51}" type="presOf" srcId="{66B788AA-ABA2-48B3-82D7-93D40980C111}" destId="{7C3E24FB-9AE8-4BF6-B089-1BD267785BB1}" srcOrd="1" destOrd="0" presId="urn:microsoft.com/office/officeart/2005/8/layout/vList4"/>
    <dgm:cxn modelId="{F3215CC7-7027-4AB5-A0A9-58BF8383CC63}" type="presOf" srcId="{94878926-B114-4F16-9935-3362F3EAA15C}" destId="{6C44B869-2DBC-4D60-9EE0-1F9B2C9FD484}" srcOrd="1" destOrd="1" presId="urn:microsoft.com/office/officeart/2005/8/layout/vList4"/>
    <dgm:cxn modelId="{075EDBC7-8BC3-447B-9E3F-5C107490BC1A}" type="presOf" srcId="{09CD6413-24AA-40E5-81B2-24B94E63FCF2}" destId="{CDA32B64-465B-4A31-B945-54B3D9EE98F2}" srcOrd="1" destOrd="2" presId="urn:microsoft.com/office/officeart/2005/8/layout/vList4"/>
    <dgm:cxn modelId="{0B7FCACD-781C-4CAB-B441-443CE6766817}" type="presOf" srcId="{D43C52BD-30F9-42E5-B619-E95E05DC7983}" destId="{7C3E24FB-9AE8-4BF6-B089-1BD267785BB1}" srcOrd="1" destOrd="1" presId="urn:microsoft.com/office/officeart/2005/8/layout/vList4"/>
    <dgm:cxn modelId="{0E842DD1-DCBE-4637-8663-E741352F3C3C}" type="presOf" srcId="{94878926-B114-4F16-9935-3362F3EAA15C}" destId="{2D99A200-77F1-4CE3-9691-CE1189825FF8}" srcOrd="0" destOrd="1" presId="urn:microsoft.com/office/officeart/2005/8/layout/vList4"/>
    <dgm:cxn modelId="{664C01D8-CBC2-41DF-A73D-FC6208EFFE16}" type="presOf" srcId="{3B47985C-BF36-4996-9283-98671FD32DE6}" destId="{ABF32E65-DE03-427A-9314-D50D06DE93D3}" srcOrd="0" destOrd="2" presId="urn:microsoft.com/office/officeart/2005/8/layout/vList4"/>
    <dgm:cxn modelId="{F4BB76DF-8A19-4773-9980-30CDDB9D7ECE}" srcId="{F3C3DAD7-300A-4B2B-BA81-30A29D445438}" destId="{09CD6413-24AA-40E5-81B2-24B94E63FCF2}" srcOrd="1" destOrd="0" parTransId="{97723317-B334-4C32-8351-387B1E30DF6A}" sibTransId="{5F2837F7-FA81-4745-B42F-1700B04F43B4}"/>
    <dgm:cxn modelId="{57B7AFE3-7CCF-4634-8763-2356DDFCEA31}" type="presOf" srcId="{09CD6413-24AA-40E5-81B2-24B94E63FCF2}" destId="{BC05B86B-9F5C-4327-AA54-EFD292233B3F}" srcOrd="0" destOrd="2" presId="urn:microsoft.com/office/officeart/2005/8/layout/vList4"/>
    <dgm:cxn modelId="{11E848E5-1E81-45BC-BF37-7EDFEC1C86FC}" srcId="{540D5177-D428-455D-B09A-96876505EB79}" destId="{F3C3DAD7-300A-4B2B-BA81-30A29D445438}" srcOrd="1" destOrd="0" parTransId="{E8365065-1144-4FD7-813B-8E7C019FF660}" sibTransId="{EAD266BB-C09B-4AAC-AE7C-29514FB2E5F7}"/>
    <dgm:cxn modelId="{763945F5-B8EF-4FD4-A5A2-2828E86BF034}" type="presOf" srcId="{3B47985C-BF36-4996-9283-98671FD32DE6}" destId="{7C3E24FB-9AE8-4BF6-B089-1BD267785BB1}" srcOrd="1" destOrd="2" presId="urn:microsoft.com/office/officeart/2005/8/layout/vList4"/>
    <dgm:cxn modelId="{657C8641-88E1-43E1-8F84-56599DE8D73E}" type="presParOf" srcId="{375D18EE-23CF-43C1-90A3-FFC8B53C24B4}" destId="{537D820E-CFB4-4C38-9831-B1BF112604F6}" srcOrd="0" destOrd="0" presId="urn:microsoft.com/office/officeart/2005/8/layout/vList4"/>
    <dgm:cxn modelId="{83F82DD7-93C4-4C31-9871-384DF79608AE}" type="presParOf" srcId="{537D820E-CFB4-4C38-9831-B1BF112604F6}" destId="{2D99A200-77F1-4CE3-9691-CE1189825FF8}" srcOrd="0" destOrd="0" presId="urn:microsoft.com/office/officeart/2005/8/layout/vList4"/>
    <dgm:cxn modelId="{79A55465-6D5D-4A9B-8831-ACE1C72A356A}" type="presParOf" srcId="{537D820E-CFB4-4C38-9831-B1BF112604F6}" destId="{FE86DB2A-CEAD-4699-9A98-97FE7518E8B3}" srcOrd="1" destOrd="0" presId="urn:microsoft.com/office/officeart/2005/8/layout/vList4"/>
    <dgm:cxn modelId="{A55FEC3E-D755-44BC-9EA3-D4B260FD8C1A}" type="presParOf" srcId="{537D820E-CFB4-4C38-9831-B1BF112604F6}" destId="{6C44B869-2DBC-4D60-9EE0-1F9B2C9FD484}" srcOrd="2" destOrd="0" presId="urn:microsoft.com/office/officeart/2005/8/layout/vList4"/>
    <dgm:cxn modelId="{97E3E931-00A1-46A8-AFD5-DA5AA8ECAF95}" type="presParOf" srcId="{375D18EE-23CF-43C1-90A3-FFC8B53C24B4}" destId="{7A60E02F-1FA5-495D-AA00-F2639810C192}" srcOrd="1" destOrd="0" presId="urn:microsoft.com/office/officeart/2005/8/layout/vList4"/>
    <dgm:cxn modelId="{4D744CD1-E2FD-4328-86BB-E94A4E021DEA}" type="presParOf" srcId="{375D18EE-23CF-43C1-90A3-FFC8B53C24B4}" destId="{6F1ECAB3-1930-4F00-B20F-35008789D7F7}" srcOrd="2" destOrd="0" presId="urn:microsoft.com/office/officeart/2005/8/layout/vList4"/>
    <dgm:cxn modelId="{FAAE2104-F2E3-4D26-B9FC-9CDA29E3D9A3}" type="presParOf" srcId="{6F1ECAB3-1930-4F00-B20F-35008789D7F7}" destId="{BC05B86B-9F5C-4327-AA54-EFD292233B3F}" srcOrd="0" destOrd="0" presId="urn:microsoft.com/office/officeart/2005/8/layout/vList4"/>
    <dgm:cxn modelId="{57317334-4ACD-4AFF-AA0A-2D79E09243BC}" type="presParOf" srcId="{6F1ECAB3-1930-4F00-B20F-35008789D7F7}" destId="{7CDF52A6-1B83-4CB1-B9EC-FE954F8A90C0}" srcOrd="1" destOrd="0" presId="urn:microsoft.com/office/officeart/2005/8/layout/vList4"/>
    <dgm:cxn modelId="{6D77884B-4B03-46E4-88C6-C51C9F27A18D}" type="presParOf" srcId="{6F1ECAB3-1930-4F00-B20F-35008789D7F7}" destId="{CDA32B64-465B-4A31-B945-54B3D9EE98F2}" srcOrd="2" destOrd="0" presId="urn:microsoft.com/office/officeart/2005/8/layout/vList4"/>
    <dgm:cxn modelId="{CCFA66BD-68EB-4830-935A-5401E9FDD823}" type="presParOf" srcId="{375D18EE-23CF-43C1-90A3-FFC8B53C24B4}" destId="{DADE6D5D-B986-461C-8455-AE0AA74BA1E2}" srcOrd="3" destOrd="0" presId="urn:microsoft.com/office/officeart/2005/8/layout/vList4"/>
    <dgm:cxn modelId="{A63BB789-0E99-4E3F-B112-965B40AC59F3}" type="presParOf" srcId="{375D18EE-23CF-43C1-90A3-FFC8B53C24B4}" destId="{BB429074-EBFD-4F1E-BF65-195771180AA3}" srcOrd="4" destOrd="0" presId="urn:microsoft.com/office/officeart/2005/8/layout/vList4"/>
    <dgm:cxn modelId="{E1E3B579-C15B-43AF-A7E7-77D334525EEC}" type="presParOf" srcId="{BB429074-EBFD-4F1E-BF65-195771180AA3}" destId="{ABF32E65-DE03-427A-9314-D50D06DE93D3}" srcOrd="0" destOrd="0" presId="urn:microsoft.com/office/officeart/2005/8/layout/vList4"/>
    <dgm:cxn modelId="{360C0728-690C-4736-828C-DE4168450D58}" type="presParOf" srcId="{BB429074-EBFD-4F1E-BF65-195771180AA3}" destId="{0B1F420B-D8F8-4409-8DD5-F101F6FD54FB}" srcOrd="1" destOrd="0" presId="urn:microsoft.com/office/officeart/2005/8/layout/vList4"/>
    <dgm:cxn modelId="{956D4C46-C8B8-49E5-9FA0-9C14C882FA3B}" type="presParOf" srcId="{BB429074-EBFD-4F1E-BF65-195771180AA3}" destId="{7C3E24FB-9AE8-4BF6-B089-1BD267785BB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440271-157A-48CA-833D-054A204AD630}" type="doc">
      <dgm:prSet loTypeId="urn:microsoft.com/office/officeart/2005/8/layout/b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7757CF23-9371-4C8B-A3B6-B3FC38A7064D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Капча</a:t>
          </a:r>
        </a:p>
      </dgm:t>
    </dgm:pt>
    <dgm:pt modelId="{FD5A64D2-BB50-4E53-97B1-D6E68440886A}" type="par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EBF731A-E807-4A50-8F83-E600DF896298}" type="sibTrans" cxnId="{D6861EF4-D499-4B27-8EE6-55435A0E50E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7DBE7E1-360F-4CB0-85B5-D2AB9D8C62E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меню</a:t>
          </a:r>
        </a:p>
      </dgm:t>
    </dgm:pt>
    <dgm:pt modelId="{E1B438D7-F207-4714-821E-F5DAB0402A4E}" type="par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A87A32F-CFA9-4C0F-BD02-F2446CA85BDF}" type="sibTrans" cxnId="{BD260540-D694-464D-930F-E85BD78352A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683CBF3-6BC2-4EDF-84E4-EE7022900BF9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категории</a:t>
          </a:r>
        </a:p>
      </dgm:t>
    </dgm:pt>
    <dgm:pt modelId="{15F628E3-7DB5-424F-B642-95D1D80D7EDB}" type="par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E17B30FE-323B-4380-A3AE-3107928E5A31}" type="sibTrans" cxnId="{427D4C6B-F2E1-43CE-88C1-CE9F5488FC16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DE456C6B-BAC3-4CCA-8AB1-DE6F330CB5A2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товара</a:t>
          </a:r>
        </a:p>
      </dgm:t>
    </dgm:pt>
    <dgm:pt modelId="{D6D6471B-66A2-4FA3-8D1E-72F3B6728151}" type="par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033A06-AA4C-4790-BDB4-93EABF9F79DE}" type="sibTrans" cxnId="{FD7579B8-20F4-44A6-8E1B-231C7D7414E7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8710918C-F47B-4CCA-9187-06EBAA108F8B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Добавление в корзину</a:t>
          </a:r>
        </a:p>
      </dgm:t>
    </dgm:pt>
    <dgm:pt modelId="{75F57851-3BDF-4784-87AD-054D2152BFF4}" type="par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EE1BB11-BA5C-47E0-ADEF-27582E43D6E6}" type="sibTrans" cxnId="{50811BF4-527C-40A3-B662-16198D112E8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C755B21C-2A92-4C24-87D2-A875729B4C1D}">
      <dgm:prSet phldrT="[Текст]" custT="1"/>
      <dgm:spPr>
        <a:solidFill>
          <a:srgbClr val="ED7D31"/>
        </a:solidFill>
      </dgm:spPr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Возврат в корзину</a:t>
          </a:r>
        </a:p>
      </dgm:t>
    </dgm:pt>
    <dgm:pt modelId="{586E742F-8F6F-4254-AAFB-CDCA0F7FE265}" type="par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79C1B0AB-B21A-4B14-B167-BAA2B396B02C}" type="sibTrans" cxnId="{1B146F2C-81F9-44C4-8B95-3A5FC429FEA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099FB45D-F15A-4523-A901-F7E26DC5AE87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Проверка заказа</a:t>
          </a:r>
        </a:p>
      </dgm:t>
    </dgm:pt>
    <dgm:pt modelId="{DECE5114-70E8-4D8D-BB26-41F19552B047}" type="par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3870502D-A713-468F-93F5-1494D07CF413}" type="sibTrans" cxnId="{4722C5C8-437A-4708-A6FB-3D246BA4E5CA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9BD94BF-3DAA-417B-9FD3-BB69C96C0971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Выбор способа оплаты</a:t>
          </a:r>
        </a:p>
      </dgm:t>
    </dgm:pt>
    <dgm:pt modelId="{0C00F1DF-786D-497C-B6DF-1341D9CCB6C8}" type="par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13B95C2C-54BE-4AC8-BDDC-97765C1F10EB}" type="sibTrans" cxnId="{049BD51E-6624-4767-B2C0-7C5D7099958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6C1EDEB9-C136-44E7-A903-938E71BA7FAA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Эмуляция оформления</a:t>
          </a:r>
        </a:p>
      </dgm:t>
    </dgm:pt>
    <dgm:pt modelId="{CDBF2732-D1F6-4956-9FC6-CF631B18B7D1}" type="par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F7C127EC-87F4-419A-8FBD-E51052B0A70C}" type="sibTrans" cxnId="{99B47CCE-B741-43DD-9D75-804D651DC379}">
      <dgm:prSet/>
      <dgm:spPr/>
      <dgm:t>
        <a:bodyPr/>
        <a:lstStyle/>
        <a:p>
          <a:endParaRPr lang="ru-RU" sz="1800">
            <a:latin typeface="Montserrat" panose="00000500000000000000" pitchFamily="2" charset="-52"/>
          </a:endParaRPr>
        </a:p>
      </dgm:t>
    </dgm:pt>
    <dgm:pt modelId="{260FDACE-F9F0-47CD-8743-9E655BBD587E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Вывод чека</a:t>
          </a:r>
        </a:p>
      </dgm:t>
    </dgm:pt>
    <dgm:pt modelId="{FBCAC74D-E7CF-47D6-B164-0E916FA9530F}" type="parTrans" cxnId="{CBDC4115-E9ED-4C01-BA38-0940B6A9E1CD}">
      <dgm:prSet/>
      <dgm:spPr/>
      <dgm:t>
        <a:bodyPr/>
        <a:lstStyle/>
        <a:p>
          <a:endParaRPr lang="ru-RU" sz="1800"/>
        </a:p>
      </dgm:t>
    </dgm:pt>
    <dgm:pt modelId="{8689CAA2-5F31-485C-93B7-517CA14DA746}" type="sibTrans" cxnId="{CBDC4115-E9ED-4C01-BA38-0940B6A9E1CD}">
      <dgm:prSet/>
      <dgm:spPr/>
      <dgm:t>
        <a:bodyPr/>
        <a:lstStyle/>
        <a:p>
          <a:endParaRPr lang="ru-RU" sz="1800"/>
        </a:p>
      </dgm:t>
    </dgm:pt>
    <dgm:pt modelId="{6C897C42-2B5E-4360-9412-A36A48D14826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Логин или регистрация</a:t>
          </a:r>
        </a:p>
      </dgm:t>
    </dgm:pt>
    <dgm:pt modelId="{A136CF3D-5D80-4D37-9584-1832454594B3}" type="parTrans" cxnId="{5019DE52-CBC1-46D3-8986-5E724E5FE6C7}">
      <dgm:prSet/>
      <dgm:spPr/>
      <dgm:t>
        <a:bodyPr/>
        <a:lstStyle/>
        <a:p>
          <a:endParaRPr lang="ru-RU"/>
        </a:p>
      </dgm:t>
    </dgm:pt>
    <dgm:pt modelId="{681D9B41-BEF1-4BF2-A63D-2BEADBCFB48E}" type="sibTrans" cxnId="{5019DE52-CBC1-46D3-8986-5E724E5FE6C7}">
      <dgm:prSet/>
      <dgm:spPr/>
      <dgm:t>
        <a:bodyPr/>
        <a:lstStyle/>
        <a:p>
          <a:endParaRPr lang="ru-RU"/>
        </a:p>
      </dgm:t>
    </dgm:pt>
    <dgm:pt modelId="{F921DB3E-50C3-43D7-97BD-7718BEE1D71C}">
      <dgm:prSet phldrT="[Текст]" custT="1"/>
      <dgm:spPr/>
      <dgm:t>
        <a:bodyPr/>
        <a:lstStyle/>
        <a:p>
          <a:r>
            <a:rPr lang="ru-RU" sz="1800" dirty="0">
              <a:latin typeface="Montserrat" panose="00000500000000000000" pitchFamily="2" charset="-52"/>
            </a:rPr>
            <a:t>Заказ принят</a:t>
          </a:r>
        </a:p>
      </dgm:t>
    </dgm:pt>
    <dgm:pt modelId="{D016B6CF-588E-466E-AB60-ADB562ACD74C}" type="parTrans" cxnId="{7655ACD1-CD96-46B5-A5D7-0FE69E70AFE8}">
      <dgm:prSet/>
      <dgm:spPr/>
      <dgm:t>
        <a:bodyPr/>
        <a:lstStyle/>
        <a:p>
          <a:endParaRPr lang="ru-RU"/>
        </a:p>
      </dgm:t>
    </dgm:pt>
    <dgm:pt modelId="{4BC43C4C-3A9E-45F3-BC1D-4212B6CF6470}" type="sibTrans" cxnId="{7655ACD1-CD96-46B5-A5D7-0FE69E70AFE8}">
      <dgm:prSet/>
      <dgm:spPr/>
      <dgm:t>
        <a:bodyPr/>
        <a:lstStyle/>
        <a:p>
          <a:endParaRPr lang="ru-RU"/>
        </a:p>
      </dgm:t>
    </dgm:pt>
    <dgm:pt modelId="{AF46C662-6106-4181-ACD0-33D62ABC072E}" type="pres">
      <dgm:prSet presAssocID="{B4440271-157A-48CA-833D-054A204AD630}" presName="Name0" presStyleCnt="0">
        <dgm:presLayoutVars>
          <dgm:dir/>
          <dgm:resizeHandles/>
        </dgm:presLayoutVars>
      </dgm:prSet>
      <dgm:spPr/>
    </dgm:pt>
    <dgm:pt modelId="{71FCED35-28D7-4956-8F0F-D0B71A7DBB95}" type="pres">
      <dgm:prSet presAssocID="{7757CF23-9371-4C8B-A3B6-B3FC38A7064D}" presName="compNode" presStyleCnt="0"/>
      <dgm:spPr/>
    </dgm:pt>
    <dgm:pt modelId="{A8819BC5-ADB1-4716-95E9-06DAE06A9EB9}" type="pres">
      <dgm:prSet presAssocID="{7757CF23-9371-4C8B-A3B6-B3FC38A7064D}" presName="dummyConnPt" presStyleCnt="0"/>
      <dgm:spPr/>
    </dgm:pt>
    <dgm:pt modelId="{AA234B5F-19CB-4FE7-B8D8-3BBC61A12AAB}" type="pres">
      <dgm:prSet presAssocID="{7757CF23-9371-4C8B-A3B6-B3FC38A7064D}" presName="node" presStyleLbl="node1" presStyleIdx="0" presStyleCnt="12">
        <dgm:presLayoutVars>
          <dgm:bulletEnabled val="1"/>
        </dgm:presLayoutVars>
      </dgm:prSet>
      <dgm:spPr/>
    </dgm:pt>
    <dgm:pt modelId="{3C748CC5-70B1-45C0-BEC9-FD6724E25576}" type="pres">
      <dgm:prSet presAssocID="{7EBF731A-E807-4A50-8F83-E600DF896298}" presName="sibTrans" presStyleLbl="bgSibTrans2D1" presStyleIdx="0" presStyleCnt="11"/>
      <dgm:spPr/>
    </dgm:pt>
    <dgm:pt modelId="{07EAE435-B8C7-4377-99C3-988BF4702993}" type="pres">
      <dgm:prSet presAssocID="{6C897C42-2B5E-4360-9412-A36A48D14826}" presName="compNode" presStyleCnt="0"/>
      <dgm:spPr/>
    </dgm:pt>
    <dgm:pt modelId="{EFAE5FA1-BAAD-4A77-8A37-BAFEC560EC88}" type="pres">
      <dgm:prSet presAssocID="{6C897C42-2B5E-4360-9412-A36A48D14826}" presName="dummyConnPt" presStyleCnt="0"/>
      <dgm:spPr/>
    </dgm:pt>
    <dgm:pt modelId="{6DA8DEDF-8FC2-458E-AC31-68233EFE185F}" type="pres">
      <dgm:prSet presAssocID="{6C897C42-2B5E-4360-9412-A36A48D14826}" presName="node" presStyleLbl="node1" presStyleIdx="1" presStyleCnt="12">
        <dgm:presLayoutVars>
          <dgm:bulletEnabled val="1"/>
        </dgm:presLayoutVars>
      </dgm:prSet>
      <dgm:spPr/>
    </dgm:pt>
    <dgm:pt modelId="{5AE73AD6-6E32-4882-B2B7-F84437DCD81F}" type="pres">
      <dgm:prSet presAssocID="{681D9B41-BEF1-4BF2-A63D-2BEADBCFB48E}" presName="sibTrans" presStyleLbl="bgSibTrans2D1" presStyleIdx="1" presStyleCnt="11"/>
      <dgm:spPr/>
    </dgm:pt>
    <dgm:pt modelId="{EE36697B-C050-4733-B4B0-7FE915AAF108}" type="pres">
      <dgm:prSet presAssocID="{D7DBE7E1-360F-4CB0-85B5-D2AB9D8C62E6}" presName="compNode" presStyleCnt="0"/>
      <dgm:spPr/>
    </dgm:pt>
    <dgm:pt modelId="{A6DC355A-76B7-45DD-9C35-23F04B6BCC05}" type="pres">
      <dgm:prSet presAssocID="{D7DBE7E1-360F-4CB0-85B5-D2AB9D8C62E6}" presName="dummyConnPt" presStyleCnt="0"/>
      <dgm:spPr/>
    </dgm:pt>
    <dgm:pt modelId="{0E17ACFB-F043-4DF5-BDDC-E5B3B6579A7F}" type="pres">
      <dgm:prSet presAssocID="{D7DBE7E1-360F-4CB0-85B5-D2AB9D8C62E6}" presName="node" presStyleLbl="node1" presStyleIdx="2" presStyleCnt="12">
        <dgm:presLayoutVars>
          <dgm:bulletEnabled val="1"/>
        </dgm:presLayoutVars>
      </dgm:prSet>
      <dgm:spPr/>
    </dgm:pt>
    <dgm:pt modelId="{236B9F04-D110-44B1-83E1-06B6A15844A5}" type="pres">
      <dgm:prSet presAssocID="{7A87A32F-CFA9-4C0F-BD02-F2446CA85BDF}" presName="sibTrans" presStyleLbl="bgSibTrans2D1" presStyleIdx="2" presStyleCnt="11"/>
      <dgm:spPr/>
    </dgm:pt>
    <dgm:pt modelId="{7DFE45A6-A41F-4199-9E82-4453B720EF16}" type="pres">
      <dgm:prSet presAssocID="{1683CBF3-6BC2-4EDF-84E4-EE7022900BF9}" presName="compNode" presStyleCnt="0"/>
      <dgm:spPr/>
    </dgm:pt>
    <dgm:pt modelId="{1E9EBA2D-B690-4D32-9E27-9AD4DDC6072A}" type="pres">
      <dgm:prSet presAssocID="{1683CBF3-6BC2-4EDF-84E4-EE7022900BF9}" presName="dummyConnPt" presStyleCnt="0"/>
      <dgm:spPr/>
    </dgm:pt>
    <dgm:pt modelId="{B2F8453C-A868-4C33-9BB4-80F9F6648E67}" type="pres">
      <dgm:prSet presAssocID="{1683CBF3-6BC2-4EDF-84E4-EE7022900BF9}" presName="node" presStyleLbl="node1" presStyleIdx="3" presStyleCnt="12">
        <dgm:presLayoutVars>
          <dgm:bulletEnabled val="1"/>
        </dgm:presLayoutVars>
      </dgm:prSet>
      <dgm:spPr/>
    </dgm:pt>
    <dgm:pt modelId="{FEA6FF76-F730-4552-A7BA-ECD9D03818DC}" type="pres">
      <dgm:prSet presAssocID="{E17B30FE-323B-4380-A3AE-3107928E5A31}" presName="sibTrans" presStyleLbl="bgSibTrans2D1" presStyleIdx="3" presStyleCnt="11"/>
      <dgm:spPr/>
    </dgm:pt>
    <dgm:pt modelId="{CF7C26F9-FEF0-4CF6-AFC6-D271D7CBB3B3}" type="pres">
      <dgm:prSet presAssocID="{DE456C6B-BAC3-4CCA-8AB1-DE6F330CB5A2}" presName="compNode" presStyleCnt="0"/>
      <dgm:spPr/>
    </dgm:pt>
    <dgm:pt modelId="{16AC28DC-F533-4F84-BB64-F5AC2EF0951E}" type="pres">
      <dgm:prSet presAssocID="{DE456C6B-BAC3-4CCA-8AB1-DE6F330CB5A2}" presName="dummyConnPt" presStyleCnt="0"/>
      <dgm:spPr/>
    </dgm:pt>
    <dgm:pt modelId="{CDC358C4-49F8-46F2-8766-54856F0CECD9}" type="pres">
      <dgm:prSet presAssocID="{DE456C6B-BAC3-4CCA-8AB1-DE6F330CB5A2}" presName="node" presStyleLbl="node1" presStyleIdx="4" presStyleCnt="12">
        <dgm:presLayoutVars>
          <dgm:bulletEnabled val="1"/>
        </dgm:presLayoutVars>
      </dgm:prSet>
      <dgm:spPr/>
    </dgm:pt>
    <dgm:pt modelId="{6C1E8538-DF6E-489B-9CE0-41715D6A4A6A}" type="pres">
      <dgm:prSet presAssocID="{79033A06-AA4C-4790-BDB4-93EABF9F79DE}" presName="sibTrans" presStyleLbl="bgSibTrans2D1" presStyleIdx="4" presStyleCnt="11"/>
      <dgm:spPr/>
    </dgm:pt>
    <dgm:pt modelId="{555979CD-B034-4E4C-BC51-216B705326F5}" type="pres">
      <dgm:prSet presAssocID="{8710918C-F47B-4CCA-9187-06EBAA108F8B}" presName="compNode" presStyleCnt="0"/>
      <dgm:spPr/>
    </dgm:pt>
    <dgm:pt modelId="{BED88066-A8BE-40DF-9914-27B666CBA5F2}" type="pres">
      <dgm:prSet presAssocID="{8710918C-F47B-4CCA-9187-06EBAA108F8B}" presName="dummyConnPt" presStyleCnt="0"/>
      <dgm:spPr/>
    </dgm:pt>
    <dgm:pt modelId="{798E12C4-7B0A-4ADC-B84A-69EBBCB9352E}" type="pres">
      <dgm:prSet presAssocID="{8710918C-F47B-4CCA-9187-06EBAA108F8B}" presName="node" presStyleLbl="node1" presStyleIdx="5" presStyleCnt="12">
        <dgm:presLayoutVars>
          <dgm:bulletEnabled val="1"/>
        </dgm:presLayoutVars>
      </dgm:prSet>
      <dgm:spPr/>
    </dgm:pt>
    <dgm:pt modelId="{11A5AECF-A6EB-4774-93AC-BC7DB12BABF3}" type="pres">
      <dgm:prSet presAssocID="{1EE1BB11-BA5C-47E0-ADEF-27582E43D6E6}" presName="sibTrans" presStyleLbl="bgSibTrans2D1" presStyleIdx="5" presStyleCnt="11"/>
      <dgm:spPr/>
    </dgm:pt>
    <dgm:pt modelId="{99A12502-CBDA-489B-9F56-09012BDEB065}" type="pres">
      <dgm:prSet presAssocID="{C755B21C-2A92-4C24-87D2-A875729B4C1D}" presName="compNode" presStyleCnt="0"/>
      <dgm:spPr/>
    </dgm:pt>
    <dgm:pt modelId="{B8D23ADA-28B4-4E2A-BCD2-AB69C40813A9}" type="pres">
      <dgm:prSet presAssocID="{C755B21C-2A92-4C24-87D2-A875729B4C1D}" presName="dummyConnPt" presStyleCnt="0"/>
      <dgm:spPr/>
    </dgm:pt>
    <dgm:pt modelId="{4A143334-B8A7-4665-BC29-1E5BDE98992F}" type="pres">
      <dgm:prSet presAssocID="{C755B21C-2A92-4C24-87D2-A875729B4C1D}" presName="node" presStyleLbl="node1" presStyleIdx="6" presStyleCnt="12">
        <dgm:presLayoutVars>
          <dgm:bulletEnabled val="1"/>
        </dgm:presLayoutVars>
      </dgm:prSet>
      <dgm:spPr/>
    </dgm:pt>
    <dgm:pt modelId="{F2D98E5A-CB8C-4F20-B757-B3ADBF0F9B22}" type="pres">
      <dgm:prSet presAssocID="{79C1B0AB-B21A-4B14-B167-BAA2B396B02C}" presName="sibTrans" presStyleLbl="bgSibTrans2D1" presStyleIdx="6" presStyleCnt="11"/>
      <dgm:spPr/>
    </dgm:pt>
    <dgm:pt modelId="{9E3A3BB9-FAC7-46AC-8E46-FBFEC52CE8F8}" type="pres">
      <dgm:prSet presAssocID="{099FB45D-F15A-4523-A901-F7E26DC5AE87}" presName="compNode" presStyleCnt="0"/>
      <dgm:spPr/>
    </dgm:pt>
    <dgm:pt modelId="{D12CE8DD-5F08-4328-BCCD-024BAB714DD3}" type="pres">
      <dgm:prSet presAssocID="{099FB45D-F15A-4523-A901-F7E26DC5AE87}" presName="dummyConnPt" presStyleCnt="0"/>
      <dgm:spPr/>
    </dgm:pt>
    <dgm:pt modelId="{6C642E60-4479-42E8-BA5D-BED309E6943B}" type="pres">
      <dgm:prSet presAssocID="{099FB45D-F15A-4523-A901-F7E26DC5AE87}" presName="node" presStyleLbl="node1" presStyleIdx="7" presStyleCnt="12">
        <dgm:presLayoutVars>
          <dgm:bulletEnabled val="1"/>
        </dgm:presLayoutVars>
      </dgm:prSet>
      <dgm:spPr/>
    </dgm:pt>
    <dgm:pt modelId="{FA8DF3B8-CEBD-488B-B733-68BE4A065646}" type="pres">
      <dgm:prSet presAssocID="{3870502D-A713-468F-93F5-1494D07CF413}" presName="sibTrans" presStyleLbl="bgSibTrans2D1" presStyleIdx="7" presStyleCnt="11"/>
      <dgm:spPr/>
    </dgm:pt>
    <dgm:pt modelId="{9095E0A3-A74E-4D2C-A089-28F417CE7C9B}" type="pres">
      <dgm:prSet presAssocID="{29BD94BF-3DAA-417B-9FD3-BB69C96C0971}" presName="compNode" presStyleCnt="0"/>
      <dgm:spPr/>
    </dgm:pt>
    <dgm:pt modelId="{1A1423F8-064A-401F-A3C9-4C7CE519A336}" type="pres">
      <dgm:prSet presAssocID="{29BD94BF-3DAA-417B-9FD3-BB69C96C0971}" presName="dummyConnPt" presStyleCnt="0"/>
      <dgm:spPr/>
    </dgm:pt>
    <dgm:pt modelId="{45868C9D-25CD-496A-AA4F-571D55015AC2}" type="pres">
      <dgm:prSet presAssocID="{29BD94BF-3DAA-417B-9FD3-BB69C96C0971}" presName="node" presStyleLbl="node1" presStyleIdx="8" presStyleCnt="12">
        <dgm:presLayoutVars>
          <dgm:bulletEnabled val="1"/>
        </dgm:presLayoutVars>
      </dgm:prSet>
      <dgm:spPr/>
    </dgm:pt>
    <dgm:pt modelId="{9187C449-3EC3-4589-A508-9E29D245F844}" type="pres">
      <dgm:prSet presAssocID="{13B95C2C-54BE-4AC8-BDDC-97765C1F10EB}" presName="sibTrans" presStyleLbl="bgSibTrans2D1" presStyleIdx="8" presStyleCnt="11"/>
      <dgm:spPr/>
    </dgm:pt>
    <dgm:pt modelId="{78B276CA-6DD7-429D-A030-D7AD930AB977}" type="pres">
      <dgm:prSet presAssocID="{6C1EDEB9-C136-44E7-A903-938E71BA7FAA}" presName="compNode" presStyleCnt="0"/>
      <dgm:spPr/>
    </dgm:pt>
    <dgm:pt modelId="{1A109D8D-CC03-455F-9CDE-768F0F80B8EE}" type="pres">
      <dgm:prSet presAssocID="{6C1EDEB9-C136-44E7-A903-938E71BA7FAA}" presName="dummyConnPt" presStyleCnt="0"/>
      <dgm:spPr/>
    </dgm:pt>
    <dgm:pt modelId="{D51CDA19-5D48-43A9-8BAC-1C8B46A1D3A0}" type="pres">
      <dgm:prSet presAssocID="{6C1EDEB9-C136-44E7-A903-938E71BA7FAA}" presName="node" presStyleLbl="node1" presStyleIdx="9" presStyleCnt="12">
        <dgm:presLayoutVars>
          <dgm:bulletEnabled val="1"/>
        </dgm:presLayoutVars>
      </dgm:prSet>
      <dgm:spPr/>
    </dgm:pt>
    <dgm:pt modelId="{4365373E-04D3-463E-B186-BEE68F4DB438}" type="pres">
      <dgm:prSet presAssocID="{F7C127EC-87F4-419A-8FBD-E51052B0A70C}" presName="sibTrans" presStyleLbl="bgSibTrans2D1" presStyleIdx="9" presStyleCnt="11"/>
      <dgm:spPr/>
    </dgm:pt>
    <dgm:pt modelId="{18EFAAD1-5EB7-458E-825E-ECD41FC781DF}" type="pres">
      <dgm:prSet presAssocID="{260FDACE-F9F0-47CD-8743-9E655BBD587E}" presName="compNode" presStyleCnt="0"/>
      <dgm:spPr/>
    </dgm:pt>
    <dgm:pt modelId="{38C517C1-2545-4AE3-A880-F93DB4E6B737}" type="pres">
      <dgm:prSet presAssocID="{260FDACE-F9F0-47CD-8743-9E655BBD587E}" presName="dummyConnPt" presStyleCnt="0"/>
      <dgm:spPr/>
    </dgm:pt>
    <dgm:pt modelId="{F20297F6-18D3-4650-AC2E-1C3507BBB1E2}" type="pres">
      <dgm:prSet presAssocID="{260FDACE-F9F0-47CD-8743-9E655BBD587E}" presName="node" presStyleLbl="node1" presStyleIdx="10" presStyleCnt="12">
        <dgm:presLayoutVars>
          <dgm:bulletEnabled val="1"/>
        </dgm:presLayoutVars>
      </dgm:prSet>
      <dgm:spPr/>
    </dgm:pt>
    <dgm:pt modelId="{33FA2777-9FDE-4C57-8ED0-E82B7F788424}" type="pres">
      <dgm:prSet presAssocID="{8689CAA2-5F31-485C-93B7-517CA14DA746}" presName="sibTrans" presStyleLbl="bgSibTrans2D1" presStyleIdx="10" presStyleCnt="11"/>
      <dgm:spPr/>
    </dgm:pt>
    <dgm:pt modelId="{FF494E40-7E83-45D4-B7F3-B51493EF0F2A}" type="pres">
      <dgm:prSet presAssocID="{F921DB3E-50C3-43D7-97BD-7718BEE1D71C}" presName="compNode" presStyleCnt="0"/>
      <dgm:spPr/>
    </dgm:pt>
    <dgm:pt modelId="{B2EC57C3-DC6B-4D5C-BDF1-D63C841121C9}" type="pres">
      <dgm:prSet presAssocID="{F921DB3E-50C3-43D7-97BD-7718BEE1D71C}" presName="dummyConnPt" presStyleCnt="0"/>
      <dgm:spPr/>
    </dgm:pt>
    <dgm:pt modelId="{3B23E58B-D13E-4E7A-BBBD-461FB7146134}" type="pres">
      <dgm:prSet presAssocID="{F921DB3E-50C3-43D7-97BD-7718BEE1D71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924AB07-9579-4C02-BE39-4CE3DEBB82E1}" type="presOf" srcId="{F921DB3E-50C3-43D7-97BD-7718BEE1D71C}" destId="{3B23E58B-D13E-4E7A-BBBD-461FB7146134}" srcOrd="0" destOrd="0" presId="urn:microsoft.com/office/officeart/2005/8/layout/bProcess4"/>
    <dgm:cxn modelId="{FF99100D-B64C-42F4-8A19-C9D7AB0FBB9B}" type="presOf" srcId="{B4440271-157A-48CA-833D-054A204AD630}" destId="{AF46C662-6106-4181-ACD0-33D62ABC072E}" srcOrd="0" destOrd="0" presId="urn:microsoft.com/office/officeart/2005/8/layout/bProcess4"/>
    <dgm:cxn modelId="{CBDC4115-E9ED-4C01-BA38-0940B6A9E1CD}" srcId="{B4440271-157A-48CA-833D-054A204AD630}" destId="{260FDACE-F9F0-47CD-8743-9E655BBD587E}" srcOrd="10" destOrd="0" parTransId="{FBCAC74D-E7CF-47D6-B164-0E916FA9530F}" sibTransId="{8689CAA2-5F31-485C-93B7-517CA14DA746}"/>
    <dgm:cxn modelId="{D8FBC615-9C76-4627-A467-E76C90826D25}" type="presOf" srcId="{29BD94BF-3DAA-417B-9FD3-BB69C96C0971}" destId="{45868C9D-25CD-496A-AA4F-571D55015AC2}" srcOrd="0" destOrd="0" presId="urn:microsoft.com/office/officeart/2005/8/layout/bProcess4"/>
    <dgm:cxn modelId="{049BD51E-6624-4767-B2C0-7C5D70999589}" srcId="{B4440271-157A-48CA-833D-054A204AD630}" destId="{29BD94BF-3DAA-417B-9FD3-BB69C96C0971}" srcOrd="8" destOrd="0" parTransId="{0C00F1DF-786D-497C-B6DF-1341D9CCB6C8}" sibTransId="{13B95C2C-54BE-4AC8-BDDC-97765C1F10EB}"/>
    <dgm:cxn modelId="{CC34C41F-02F2-4AFB-B2FE-46D179726505}" type="presOf" srcId="{79C1B0AB-B21A-4B14-B167-BAA2B396B02C}" destId="{F2D98E5A-CB8C-4F20-B757-B3ADBF0F9B22}" srcOrd="0" destOrd="0" presId="urn:microsoft.com/office/officeart/2005/8/layout/bProcess4"/>
    <dgm:cxn modelId="{1B146F2C-81F9-44C4-8B95-3A5FC429FEAA}" srcId="{B4440271-157A-48CA-833D-054A204AD630}" destId="{C755B21C-2A92-4C24-87D2-A875729B4C1D}" srcOrd="6" destOrd="0" parTransId="{586E742F-8F6F-4254-AAFB-CDCA0F7FE265}" sibTransId="{79C1B0AB-B21A-4B14-B167-BAA2B396B02C}"/>
    <dgm:cxn modelId="{C3076F2F-EA80-433B-917B-BFE4B163D318}" type="presOf" srcId="{6C897C42-2B5E-4360-9412-A36A48D14826}" destId="{6DA8DEDF-8FC2-458E-AC31-68233EFE185F}" srcOrd="0" destOrd="0" presId="urn:microsoft.com/office/officeart/2005/8/layout/bProcess4"/>
    <dgm:cxn modelId="{F579C535-07FC-40FC-89BA-0250AC7122DA}" type="presOf" srcId="{79033A06-AA4C-4790-BDB4-93EABF9F79DE}" destId="{6C1E8538-DF6E-489B-9CE0-41715D6A4A6A}" srcOrd="0" destOrd="0" presId="urn:microsoft.com/office/officeart/2005/8/layout/bProcess4"/>
    <dgm:cxn modelId="{53709E36-5B8C-4110-9528-8DAB8A11D065}" type="presOf" srcId="{7EBF731A-E807-4A50-8F83-E600DF896298}" destId="{3C748CC5-70B1-45C0-BEC9-FD6724E25576}" srcOrd="0" destOrd="0" presId="urn:microsoft.com/office/officeart/2005/8/layout/bProcess4"/>
    <dgm:cxn modelId="{E16E433E-7D82-4C75-BB92-4479C72CFF77}" type="presOf" srcId="{1683CBF3-6BC2-4EDF-84E4-EE7022900BF9}" destId="{B2F8453C-A868-4C33-9BB4-80F9F6648E67}" srcOrd="0" destOrd="0" presId="urn:microsoft.com/office/officeart/2005/8/layout/bProcess4"/>
    <dgm:cxn modelId="{BD260540-D694-464D-930F-E85BD78352A9}" srcId="{B4440271-157A-48CA-833D-054A204AD630}" destId="{D7DBE7E1-360F-4CB0-85B5-D2AB9D8C62E6}" srcOrd="2" destOrd="0" parTransId="{E1B438D7-F207-4714-821E-F5DAB0402A4E}" sibTransId="{7A87A32F-CFA9-4C0F-BD02-F2446CA85BDF}"/>
    <dgm:cxn modelId="{5ECDDE5F-F993-4185-A9CE-BBF8FD155B39}" type="presOf" srcId="{8689CAA2-5F31-485C-93B7-517CA14DA746}" destId="{33FA2777-9FDE-4C57-8ED0-E82B7F788424}" srcOrd="0" destOrd="0" presId="urn:microsoft.com/office/officeart/2005/8/layout/bProcess4"/>
    <dgm:cxn modelId="{CD2E8F68-224F-4E27-8051-32F8814888AA}" type="presOf" srcId="{1EE1BB11-BA5C-47E0-ADEF-27582E43D6E6}" destId="{11A5AECF-A6EB-4774-93AC-BC7DB12BABF3}" srcOrd="0" destOrd="0" presId="urn:microsoft.com/office/officeart/2005/8/layout/bProcess4"/>
    <dgm:cxn modelId="{427D4C6B-F2E1-43CE-88C1-CE9F5488FC16}" srcId="{B4440271-157A-48CA-833D-054A204AD630}" destId="{1683CBF3-6BC2-4EDF-84E4-EE7022900BF9}" srcOrd="3" destOrd="0" parTransId="{15F628E3-7DB5-424F-B642-95D1D80D7EDB}" sibTransId="{E17B30FE-323B-4380-A3AE-3107928E5A31}"/>
    <dgm:cxn modelId="{5D566B4F-B441-4D4C-B150-6B1AD8323ED2}" type="presOf" srcId="{D7DBE7E1-360F-4CB0-85B5-D2AB9D8C62E6}" destId="{0E17ACFB-F043-4DF5-BDDC-E5B3B6579A7F}" srcOrd="0" destOrd="0" presId="urn:microsoft.com/office/officeart/2005/8/layout/bProcess4"/>
    <dgm:cxn modelId="{5019DE52-CBC1-46D3-8986-5E724E5FE6C7}" srcId="{B4440271-157A-48CA-833D-054A204AD630}" destId="{6C897C42-2B5E-4360-9412-A36A48D14826}" srcOrd="1" destOrd="0" parTransId="{A136CF3D-5D80-4D37-9584-1832454594B3}" sibTransId="{681D9B41-BEF1-4BF2-A63D-2BEADBCFB48E}"/>
    <dgm:cxn modelId="{DAC2DF54-92F8-452F-AEC6-5D14D5EC0031}" type="presOf" srcId="{E17B30FE-323B-4380-A3AE-3107928E5A31}" destId="{FEA6FF76-F730-4552-A7BA-ECD9D03818DC}" srcOrd="0" destOrd="0" presId="urn:microsoft.com/office/officeart/2005/8/layout/bProcess4"/>
    <dgm:cxn modelId="{C69A1975-5487-44C0-B813-F7C742F932AD}" type="presOf" srcId="{3870502D-A713-468F-93F5-1494D07CF413}" destId="{FA8DF3B8-CEBD-488B-B733-68BE4A065646}" srcOrd="0" destOrd="0" presId="urn:microsoft.com/office/officeart/2005/8/layout/bProcess4"/>
    <dgm:cxn modelId="{D7EC4D7B-474D-4914-AC6F-A1116367AA7B}" type="presOf" srcId="{6C1EDEB9-C136-44E7-A903-938E71BA7FAA}" destId="{D51CDA19-5D48-43A9-8BAC-1C8B46A1D3A0}" srcOrd="0" destOrd="0" presId="urn:microsoft.com/office/officeart/2005/8/layout/bProcess4"/>
    <dgm:cxn modelId="{68825485-FB5D-42AF-9FA1-32CDB1D1E5C8}" type="presOf" srcId="{099FB45D-F15A-4523-A901-F7E26DC5AE87}" destId="{6C642E60-4479-42E8-BA5D-BED309E6943B}" srcOrd="0" destOrd="0" presId="urn:microsoft.com/office/officeart/2005/8/layout/bProcess4"/>
    <dgm:cxn modelId="{9FDE7792-1560-4D5F-B28C-202D577D1AEF}" type="presOf" srcId="{7A87A32F-CFA9-4C0F-BD02-F2446CA85BDF}" destId="{236B9F04-D110-44B1-83E1-06B6A15844A5}" srcOrd="0" destOrd="0" presId="urn:microsoft.com/office/officeart/2005/8/layout/bProcess4"/>
    <dgm:cxn modelId="{9E4B3EAA-ADE7-4F25-8C65-7D45D631D1C4}" type="presOf" srcId="{7757CF23-9371-4C8B-A3B6-B3FC38A7064D}" destId="{AA234B5F-19CB-4FE7-B8D8-3BBC61A12AAB}" srcOrd="0" destOrd="0" presId="urn:microsoft.com/office/officeart/2005/8/layout/bProcess4"/>
    <dgm:cxn modelId="{069FA0B5-B400-4B2C-9429-6E73AACC3480}" type="presOf" srcId="{F7C127EC-87F4-419A-8FBD-E51052B0A70C}" destId="{4365373E-04D3-463E-B186-BEE68F4DB438}" srcOrd="0" destOrd="0" presId="urn:microsoft.com/office/officeart/2005/8/layout/bProcess4"/>
    <dgm:cxn modelId="{4AE644B6-7DA0-43FD-A252-7B3549F8964B}" type="presOf" srcId="{DE456C6B-BAC3-4CCA-8AB1-DE6F330CB5A2}" destId="{CDC358C4-49F8-46F2-8766-54856F0CECD9}" srcOrd="0" destOrd="0" presId="urn:microsoft.com/office/officeart/2005/8/layout/bProcess4"/>
    <dgm:cxn modelId="{FD7579B8-20F4-44A6-8E1B-231C7D7414E7}" srcId="{B4440271-157A-48CA-833D-054A204AD630}" destId="{DE456C6B-BAC3-4CCA-8AB1-DE6F330CB5A2}" srcOrd="4" destOrd="0" parTransId="{D6D6471B-66A2-4FA3-8D1E-72F3B6728151}" sibTransId="{79033A06-AA4C-4790-BDB4-93EABF9F79DE}"/>
    <dgm:cxn modelId="{DE5E1CC3-F772-4E1C-AAC1-277D1327C7E2}" type="presOf" srcId="{681D9B41-BEF1-4BF2-A63D-2BEADBCFB48E}" destId="{5AE73AD6-6E32-4882-B2B7-F84437DCD81F}" srcOrd="0" destOrd="0" presId="urn:microsoft.com/office/officeart/2005/8/layout/bProcess4"/>
    <dgm:cxn modelId="{4722C5C8-437A-4708-A6FB-3D246BA4E5CA}" srcId="{B4440271-157A-48CA-833D-054A204AD630}" destId="{099FB45D-F15A-4523-A901-F7E26DC5AE87}" srcOrd="7" destOrd="0" parTransId="{DECE5114-70E8-4D8D-BB26-41F19552B047}" sibTransId="{3870502D-A713-468F-93F5-1494D07CF413}"/>
    <dgm:cxn modelId="{99B47CCE-B741-43DD-9D75-804D651DC379}" srcId="{B4440271-157A-48CA-833D-054A204AD630}" destId="{6C1EDEB9-C136-44E7-A903-938E71BA7FAA}" srcOrd="9" destOrd="0" parTransId="{CDBF2732-D1F6-4956-9FC6-CF631B18B7D1}" sibTransId="{F7C127EC-87F4-419A-8FBD-E51052B0A70C}"/>
    <dgm:cxn modelId="{7655ACD1-CD96-46B5-A5D7-0FE69E70AFE8}" srcId="{B4440271-157A-48CA-833D-054A204AD630}" destId="{F921DB3E-50C3-43D7-97BD-7718BEE1D71C}" srcOrd="11" destOrd="0" parTransId="{D016B6CF-588E-466E-AB60-ADB562ACD74C}" sibTransId="{4BC43C4C-3A9E-45F3-BC1D-4212B6CF6470}"/>
    <dgm:cxn modelId="{C11CDEEA-C394-4B3C-871D-5F118E5DC531}" type="presOf" srcId="{8710918C-F47B-4CCA-9187-06EBAA108F8B}" destId="{798E12C4-7B0A-4ADC-B84A-69EBBCB9352E}" srcOrd="0" destOrd="0" presId="urn:microsoft.com/office/officeart/2005/8/layout/bProcess4"/>
    <dgm:cxn modelId="{50811BF4-527C-40A3-B662-16198D112E8A}" srcId="{B4440271-157A-48CA-833D-054A204AD630}" destId="{8710918C-F47B-4CCA-9187-06EBAA108F8B}" srcOrd="5" destOrd="0" parTransId="{75F57851-3BDF-4784-87AD-054D2152BFF4}" sibTransId="{1EE1BB11-BA5C-47E0-ADEF-27582E43D6E6}"/>
    <dgm:cxn modelId="{D6861EF4-D499-4B27-8EE6-55435A0E50EA}" srcId="{B4440271-157A-48CA-833D-054A204AD630}" destId="{7757CF23-9371-4C8B-A3B6-B3FC38A7064D}" srcOrd="0" destOrd="0" parTransId="{FD5A64D2-BB50-4E53-97B1-D6E68440886A}" sibTransId="{7EBF731A-E807-4A50-8F83-E600DF896298}"/>
    <dgm:cxn modelId="{FB869AF9-DA06-4D45-B10F-715C1ECE25D6}" type="presOf" srcId="{260FDACE-F9F0-47CD-8743-9E655BBD587E}" destId="{F20297F6-18D3-4650-AC2E-1C3507BBB1E2}" srcOrd="0" destOrd="0" presId="urn:microsoft.com/office/officeart/2005/8/layout/bProcess4"/>
    <dgm:cxn modelId="{E305E6FC-7EF8-444A-8A73-FA7B9A263598}" type="presOf" srcId="{13B95C2C-54BE-4AC8-BDDC-97765C1F10EB}" destId="{9187C449-3EC3-4589-A508-9E29D245F844}" srcOrd="0" destOrd="0" presId="urn:microsoft.com/office/officeart/2005/8/layout/bProcess4"/>
    <dgm:cxn modelId="{DE6823FF-34FF-47A6-9D50-A9B6A781D7A2}" type="presOf" srcId="{C755B21C-2A92-4C24-87D2-A875729B4C1D}" destId="{4A143334-B8A7-4665-BC29-1E5BDE98992F}" srcOrd="0" destOrd="0" presId="urn:microsoft.com/office/officeart/2005/8/layout/bProcess4"/>
    <dgm:cxn modelId="{84A6FC59-DBC8-4E1B-8D56-FCAA13654D40}" type="presParOf" srcId="{AF46C662-6106-4181-ACD0-33D62ABC072E}" destId="{71FCED35-28D7-4956-8F0F-D0B71A7DBB95}" srcOrd="0" destOrd="0" presId="urn:microsoft.com/office/officeart/2005/8/layout/bProcess4"/>
    <dgm:cxn modelId="{0C224059-BC1D-4CF1-A13C-04E0D18B5AFC}" type="presParOf" srcId="{71FCED35-28D7-4956-8F0F-D0B71A7DBB95}" destId="{A8819BC5-ADB1-4716-95E9-06DAE06A9EB9}" srcOrd="0" destOrd="0" presId="urn:microsoft.com/office/officeart/2005/8/layout/bProcess4"/>
    <dgm:cxn modelId="{5CABCC4C-A0F7-4310-8147-A2AC014346FB}" type="presParOf" srcId="{71FCED35-28D7-4956-8F0F-D0B71A7DBB95}" destId="{AA234B5F-19CB-4FE7-B8D8-3BBC61A12AAB}" srcOrd="1" destOrd="0" presId="urn:microsoft.com/office/officeart/2005/8/layout/bProcess4"/>
    <dgm:cxn modelId="{B4914E56-4254-42FA-9F03-D5AA80893072}" type="presParOf" srcId="{AF46C662-6106-4181-ACD0-33D62ABC072E}" destId="{3C748CC5-70B1-45C0-BEC9-FD6724E25576}" srcOrd="1" destOrd="0" presId="urn:microsoft.com/office/officeart/2005/8/layout/bProcess4"/>
    <dgm:cxn modelId="{49F113E7-DA45-4F72-9B9D-D9D34F064AFC}" type="presParOf" srcId="{AF46C662-6106-4181-ACD0-33D62ABC072E}" destId="{07EAE435-B8C7-4377-99C3-988BF4702993}" srcOrd="2" destOrd="0" presId="urn:microsoft.com/office/officeart/2005/8/layout/bProcess4"/>
    <dgm:cxn modelId="{CE65CFF5-E697-468B-872F-D5CB873752F2}" type="presParOf" srcId="{07EAE435-B8C7-4377-99C3-988BF4702993}" destId="{EFAE5FA1-BAAD-4A77-8A37-BAFEC560EC88}" srcOrd="0" destOrd="0" presId="urn:microsoft.com/office/officeart/2005/8/layout/bProcess4"/>
    <dgm:cxn modelId="{970639BD-56D0-4D87-8D0F-AEE5B370BE28}" type="presParOf" srcId="{07EAE435-B8C7-4377-99C3-988BF4702993}" destId="{6DA8DEDF-8FC2-458E-AC31-68233EFE185F}" srcOrd="1" destOrd="0" presId="urn:microsoft.com/office/officeart/2005/8/layout/bProcess4"/>
    <dgm:cxn modelId="{ED049EAD-EBF4-44B0-9A85-123CC8403023}" type="presParOf" srcId="{AF46C662-6106-4181-ACD0-33D62ABC072E}" destId="{5AE73AD6-6E32-4882-B2B7-F84437DCD81F}" srcOrd="3" destOrd="0" presId="urn:microsoft.com/office/officeart/2005/8/layout/bProcess4"/>
    <dgm:cxn modelId="{0AF63BC7-2C28-4A6F-8FB8-F72BD0A45D3C}" type="presParOf" srcId="{AF46C662-6106-4181-ACD0-33D62ABC072E}" destId="{EE36697B-C050-4733-B4B0-7FE915AAF108}" srcOrd="4" destOrd="0" presId="urn:microsoft.com/office/officeart/2005/8/layout/bProcess4"/>
    <dgm:cxn modelId="{B14659ED-2939-47D4-A453-C5D0859E7BED}" type="presParOf" srcId="{EE36697B-C050-4733-B4B0-7FE915AAF108}" destId="{A6DC355A-76B7-45DD-9C35-23F04B6BCC05}" srcOrd="0" destOrd="0" presId="urn:microsoft.com/office/officeart/2005/8/layout/bProcess4"/>
    <dgm:cxn modelId="{B70FD8C9-843B-44A6-973E-F5903896C3A6}" type="presParOf" srcId="{EE36697B-C050-4733-B4B0-7FE915AAF108}" destId="{0E17ACFB-F043-4DF5-BDDC-E5B3B6579A7F}" srcOrd="1" destOrd="0" presId="urn:microsoft.com/office/officeart/2005/8/layout/bProcess4"/>
    <dgm:cxn modelId="{044AAF54-8F73-4545-A350-E21C6C5026A1}" type="presParOf" srcId="{AF46C662-6106-4181-ACD0-33D62ABC072E}" destId="{236B9F04-D110-44B1-83E1-06B6A15844A5}" srcOrd="5" destOrd="0" presId="urn:microsoft.com/office/officeart/2005/8/layout/bProcess4"/>
    <dgm:cxn modelId="{5FEC8EBD-128C-48FE-99F9-CA667FEA7EDF}" type="presParOf" srcId="{AF46C662-6106-4181-ACD0-33D62ABC072E}" destId="{7DFE45A6-A41F-4199-9E82-4453B720EF16}" srcOrd="6" destOrd="0" presId="urn:microsoft.com/office/officeart/2005/8/layout/bProcess4"/>
    <dgm:cxn modelId="{CF65BDE1-7A1B-48C8-8D5C-C8020FF64A82}" type="presParOf" srcId="{7DFE45A6-A41F-4199-9E82-4453B720EF16}" destId="{1E9EBA2D-B690-4D32-9E27-9AD4DDC6072A}" srcOrd="0" destOrd="0" presId="urn:microsoft.com/office/officeart/2005/8/layout/bProcess4"/>
    <dgm:cxn modelId="{76903B6E-497F-438E-A89C-EDB142DE2A0E}" type="presParOf" srcId="{7DFE45A6-A41F-4199-9E82-4453B720EF16}" destId="{B2F8453C-A868-4C33-9BB4-80F9F6648E67}" srcOrd="1" destOrd="0" presId="urn:microsoft.com/office/officeart/2005/8/layout/bProcess4"/>
    <dgm:cxn modelId="{99EBDAEA-8394-4136-9A91-8EE6483BF2F2}" type="presParOf" srcId="{AF46C662-6106-4181-ACD0-33D62ABC072E}" destId="{FEA6FF76-F730-4552-A7BA-ECD9D03818DC}" srcOrd="7" destOrd="0" presId="urn:microsoft.com/office/officeart/2005/8/layout/bProcess4"/>
    <dgm:cxn modelId="{2D744676-1B8D-40B2-BF8D-7A6FABB37B2E}" type="presParOf" srcId="{AF46C662-6106-4181-ACD0-33D62ABC072E}" destId="{CF7C26F9-FEF0-4CF6-AFC6-D271D7CBB3B3}" srcOrd="8" destOrd="0" presId="urn:microsoft.com/office/officeart/2005/8/layout/bProcess4"/>
    <dgm:cxn modelId="{9CF50F9E-EE2F-475F-9D25-71D61B6231B6}" type="presParOf" srcId="{CF7C26F9-FEF0-4CF6-AFC6-D271D7CBB3B3}" destId="{16AC28DC-F533-4F84-BB64-F5AC2EF0951E}" srcOrd="0" destOrd="0" presId="urn:microsoft.com/office/officeart/2005/8/layout/bProcess4"/>
    <dgm:cxn modelId="{5086D55D-B06F-41AC-A215-7DF71D88E0BA}" type="presParOf" srcId="{CF7C26F9-FEF0-4CF6-AFC6-D271D7CBB3B3}" destId="{CDC358C4-49F8-46F2-8766-54856F0CECD9}" srcOrd="1" destOrd="0" presId="urn:microsoft.com/office/officeart/2005/8/layout/bProcess4"/>
    <dgm:cxn modelId="{665AF648-A277-4207-A20E-3AA9D56FE79D}" type="presParOf" srcId="{AF46C662-6106-4181-ACD0-33D62ABC072E}" destId="{6C1E8538-DF6E-489B-9CE0-41715D6A4A6A}" srcOrd="9" destOrd="0" presId="urn:microsoft.com/office/officeart/2005/8/layout/bProcess4"/>
    <dgm:cxn modelId="{8F21329E-2F71-49D1-B747-F7436A0C4A9D}" type="presParOf" srcId="{AF46C662-6106-4181-ACD0-33D62ABC072E}" destId="{555979CD-B034-4E4C-BC51-216B705326F5}" srcOrd="10" destOrd="0" presId="urn:microsoft.com/office/officeart/2005/8/layout/bProcess4"/>
    <dgm:cxn modelId="{D4DCBD7F-5046-4354-920E-0DB8CCD738D4}" type="presParOf" srcId="{555979CD-B034-4E4C-BC51-216B705326F5}" destId="{BED88066-A8BE-40DF-9914-27B666CBA5F2}" srcOrd="0" destOrd="0" presId="urn:microsoft.com/office/officeart/2005/8/layout/bProcess4"/>
    <dgm:cxn modelId="{2EFBD0BA-FEFF-4395-9C13-7253CF6A3A4A}" type="presParOf" srcId="{555979CD-B034-4E4C-BC51-216B705326F5}" destId="{798E12C4-7B0A-4ADC-B84A-69EBBCB9352E}" srcOrd="1" destOrd="0" presId="urn:microsoft.com/office/officeart/2005/8/layout/bProcess4"/>
    <dgm:cxn modelId="{E1128F0E-4846-4A56-854C-820E5900C1F4}" type="presParOf" srcId="{AF46C662-6106-4181-ACD0-33D62ABC072E}" destId="{11A5AECF-A6EB-4774-93AC-BC7DB12BABF3}" srcOrd="11" destOrd="0" presId="urn:microsoft.com/office/officeart/2005/8/layout/bProcess4"/>
    <dgm:cxn modelId="{CC81FEDE-20A2-4758-99B0-52C0EB2A1B6B}" type="presParOf" srcId="{AF46C662-6106-4181-ACD0-33D62ABC072E}" destId="{99A12502-CBDA-489B-9F56-09012BDEB065}" srcOrd="12" destOrd="0" presId="urn:microsoft.com/office/officeart/2005/8/layout/bProcess4"/>
    <dgm:cxn modelId="{DE1226C2-116C-4A64-A8F1-FF3E7CEC927B}" type="presParOf" srcId="{99A12502-CBDA-489B-9F56-09012BDEB065}" destId="{B8D23ADA-28B4-4E2A-BCD2-AB69C40813A9}" srcOrd="0" destOrd="0" presId="urn:microsoft.com/office/officeart/2005/8/layout/bProcess4"/>
    <dgm:cxn modelId="{7E58132A-7A3D-45F1-9E79-B278501E7AE8}" type="presParOf" srcId="{99A12502-CBDA-489B-9F56-09012BDEB065}" destId="{4A143334-B8A7-4665-BC29-1E5BDE98992F}" srcOrd="1" destOrd="0" presId="urn:microsoft.com/office/officeart/2005/8/layout/bProcess4"/>
    <dgm:cxn modelId="{5DDAA209-BF1A-4CF7-A367-FA72BD384F82}" type="presParOf" srcId="{AF46C662-6106-4181-ACD0-33D62ABC072E}" destId="{F2D98E5A-CB8C-4F20-B757-B3ADBF0F9B22}" srcOrd="13" destOrd="0" presId="urn:microsoft.com/office/officeart/2005/8/layout/bProcess4"/>
    <dgm:cxn modelId="{A9690931-8EB3-4E78-B8A9-DCBEF8AB69EB}" type="presParOf" srcId="{AF46C662-6106-4181-ACD0-33D62ABC072E}" destId="{9E3A3BB9-FAC7-46AC-8E46-FBFEC52CE8F8}" srcOrd="14" destOrd="0" presId="urn:microsoft.com/office/officeart/2005/8/layout/bProcess4"/>
    <dgm:cxn modelId="{D7104EB8-ADC4-4935-B0EA-2C36E61AABB5}" type="presParOf" srcId="{9E3A3BB9-FAC7-46AC-8E46-FBFEC52CE8F8}" destId="{D12CE8DD-5F08-4328-BCCD-024BAB714DD3}" srcOrd="0" destOrd="0" presId="urn:microsoft.com/office/officeart/2005/8/layout/bProcess4"/>
    <dgm:cxn modelId="{EA121948-E305-40EC-827D-F9B2A2610443}" type="presParOf" srcId="{9E3A3BB9-FAC7-46AC-8E46-FBFEC52CE8F8}" destId="{6C642E60-4479-42E8-BA5D-BED309E6943B}" srcOrd="1" destOrd="0" presId="urn:microsoft.com/office/officeart/2005/8/layout/bProcess4"/>
    <dgm:cxn modelId="{90512373-45DF-4331-BFA4-60632FFFCFB0}" type="presParOf" srcId="{AF46C662-6106-4181-ACD0-33D62ABC072E}" destId="{FA8DF3B8-CEBD-488B-B733-68BE4A065646}" srcOrd="15" destOrd="0" presId="urn:microsoft.com/office/officeart/2005/8/layout/bProcess4"/>
    <dgm:cxn modelId="{E7B84077-08CA-4E1A-B97D-B177D85A42E4}" type="presParOf" srcId="{AF46C662-6106-4181-ACD0-33D62ABC072E}" destId="{9095E0A3-A74E-4D2C-A089-28F417CE7C9B}" srcOrd="16" destOrd="0" presId="urn:microsoft.com/office/officeart/2005/8/layout/bProcess4"/>
    <dgm:cxn modelId="{72ACA94B-8988-48DB-B576-C04144678D75}" type="presParOf" srcId="{9095E0A3-A74E-4D2C-A089-28F417CE7C9B}" destId="{1A1423F8-064A-401F-A3C9-4C7CE519A336}" srcOrd="0" destOrd="0" presId="urn:microsoft.com/office/officeart/2005/8/layout/bProcess4"/>
    <dgm:cxn modelId="{87386CC0-E061-4C69-8032-B97EF006B3DC}" type="presParOf" srcId="{9095E0A3-A74E-4D2C-A089-28F417CE7C9B}" destId="{45868C9D-25CD-496A-AA4F-571D55015AC2}" srcOrd="1" destOrd="0" presId="urn:microsoft.com/office/officeart/2005/8/layout/bProcess4"/>
    <dgm:cxn modelId="{367403C6-6A1C-41F5-A5E2-941339820698}" type="presParOf" srcId="{AF46C662-6106-4181-ACD0-33D62ABC072E}" destId="{9187C449-3EC3-4589-A508-9E29D245F844}" srcOrd="17" destOrd="0" presId="urn:microsoft.com/office/officeart/2005/8/layout/bProcess4"/>
    <dgm:cxn modelId="{9FDE56A9-2A8D-4EA6-BCBB-6A00AE663A55}" type="presParOf" srcId="{AF46C662-6106-4181-ACD0-33D62ABC072E}" destId="{78B276CA-6DD7-429D-A030-D7AD930AB977}" srcOrd="18" destOrd="0" presId="urn:microsoft.com/office/officeart/2005/8/layout/bProcess4"/>
    <dgm:cxn modelId="{BFD11E70-29D0-4860-A7BB-7111742E91C5}" type="presParOf" srcId="{78B276CA-6DD7-429D-A030-D7AD930AB977}" destId="{1A109D8D-CC03-455F-9CDE-768F0F80B8EE}" srcOrd="0" destOrd="0" presId="urn:microsoft.com/office/officeart/2005/8/layout/bProcess4"/>
    <dgm:cxn modelId="{587F6D7E-ED62-4CD0-82D4-C80091358FB0}" type="presParOf" srcId="{78B276CA-6DD7-429D-A030-D7AD930AB977}" destId="{D51CDA19-5D48-43A9-8BAC-1C8B46A1D3A0}" srcOrd="1" destOrd="0" presId="urn:microsoft.com/office/officeart/2005/8/layout/bProcess4"/>
    <dgm:cxn modelId="{B5A81E4E-B0BC-4AAB-ACF2-615021073C3A}" type="presParOf" srcId="{AF46C662-6106-4181-ACD0-33D62ABC072E}" destId="{4365373E-04D3-463E-B186-BEE68F4DB438}" srcOrd="19" destOrd="0" presId="urn:microsoft.com/office/officeart/2005/8/layout/bProcess4"/>
    <dgm:cxn modelId="{507C6047-461C-4FE0-92AE-A18A0F9F7540}" type="presParOf" srcId="{AF46C662-6106-4181-ACD0-33D62ABC072E}" destId="{18EFAAD1-5EB7-458E-825E-ECD41FC781DF}" srcOrd="20" destOrd="0" presId="urn:microsoft.com/office/officeart/2005/8/layout/bProcess4"/>
    <dgm:cxn modelId="{788517CF-124D-4F72-9DE0-298CB0CBA2B7}" type="presParOf" srcId="{18EFAAD1-5EB7-458E-825E-ECD41FC781DF}" destId="{38C517C1-2545-4AE3-A880-F93DB4E6B737}" srcOrd="0" destOrd="0" presId="urn:microsoft.com/office/officeart/2005/8/layout/bProcess4"/>
    <dgm:cxn modelId="{A7B68FEF-3BF3-438D-ACE6-CA66C5CADAE0}" type="presParOf" srcId="{18EFAAD1-5EB7-458E-825E-ECD41FC781DF}" destId="{F20297F6-18D3-4650-AC2E-1C3507BBB1E2}" srcOrd="1" destOrd="0" presId="urn:microsoft.com/office/officeart/2005/8/layout/bProcess4"/>
    <dgm:cxn modelId="{BA72CCEA-353E-4BB4-87AF-73950654D4E6}" type="presParOf" srcId="{AF46C662-6106-4181-ACD0-33D62ABC072E}" destId="{33FA2777-9FDE-4C57-8ED0-E82B7F788424}" srcOrd="21" destOrd="0" presId="urn:microsoft.com/office/officeart/2005/8/layout/bProcess4"/>
    <dgm:cxn modelId="{A43C97B0-8DA8-4208-A183-2A4AD03E04CF}" type="presParOf" srcId="{AF46C662-6106-4181-ACD0-33D62ABC072E}" destId="{FF494E40-7E83-45D4-B7F3-B51493EF0F2A}" srcOrd="22" destOrd="0" presId="urn:microsoft.com/office/officeart/2005/8/layout/bProcess4"/>
    <dgm:cxn modelId="{EC4B5FED-2C90-4141-A3C7-A5107DFFFDE7}" type="presParOf" srcId="{FF494E40-7E83-45D4-B7F3-B51493EF0F2A}" destId="{B2EC57C3-DC6B-4D5C-BDF1-D63C841121C9}" srcOrd="0" destOrd="0" presId="urn:microsoft.com/office/officeart/2005/8/layout/bProcess4"/>
    <dgm:cxn modelId="{D72E963E-8A01-438A-8B42-CCEB7D2929E1}" type="presParOf" srcId="{FF494E40-7E83-45D4-B7F3-B51493EF0F2A}" destId="{3B23E58B-D13E-4E7A-BBBD-461FB714613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2">
            <a:shade val="90000"/>
            <a:hueOff val="-48145"/>
            <a:satOff val="242"/>
            <a:lumOff val="24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3765"/>
            <a:satOff val="924"/>
            <a:lumOff val="24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2">
            <a:shade val="90000"/>
            <a:hueOff val="-96290"/>
            <a:satOff val="483"/>
            <a:lumOff val="48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87530"/>
            <a:satOff val="1848"/>
            <a:lumOff val="49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2">
            <a:shade val="90000"/>
            <a:hueOff val="-144436"/>
            <a:satOff val="725"/>
            <a:lumOff val="72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31295"/>
            <a:satOff val="2773"/>
            <a:lumOff val="73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2">
            <a:shade val="90000"/>
            <a:hueOff val="-192581"/>
            <a:satOff val="966"/>
            <a:lumOff val="97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75060"/>
            <a:satOff val="3697"/>
            <a:lumOff val="9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2">
            <a:shade val="90000"/>
            <a:hueOff val="-240726"/>
            <a:satOff val="1208"/>
            <a:lumOff val="121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18825"/>
            <a:satOff val="4621"/>
            <a:lumOff val="123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2">
            <a:shade val="90000"/>
            <a:hueOff val="-288871"/>
            <a:satOff val="1450"/>
            <a:lumOff val="14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62590"/>
            <a:satOff val="5545"/>
            <a:lumOff val="14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Переход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2">
            <a:shade val="90000"/>
            <a:hueOff val="-337016"/>
            <a:satOff val="1691"/>
            <a:lumOff val="16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06355"/>
            <a:satOff val="6469"/>
            <a:lumOff val="17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2">
            <a:shade val="90000"/>
            <a:hueOff val="-385162"/>
            <a:satOff val="1933"/>
            <a:lumOff val="194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50120"/>
            <a:satOff val="7393"/>
            <a:lumOff val="19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2">
            <a:shade val="90000"/>
            <a:hueOff val="-433307"/>
            <a:satOff val="2174"/>
            <a:lumOff val="218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93885"/>
            <a:satOff val="8318"/>
            <a:lumOff val="2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2">
            <a:shade val="90000"/>
            <a:hueOff val="-481452"/>
            <a:satOff val="2416"/>
            <a:lumOff val="242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37650"/>
            <a:satOff val="9242"/>
            <a:lumOff val="24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Декораторы</a:t>
          </a:r>
        </a:p>
      </dsp:txBody>
      <dsp:txXfrm>
        <a:off x="2389715" y="0"/>
        <a:ext cx="8699691" cy="1718343"/>
      </dsp:txXfrm>
    </dsp:sp>
    <dsp:sp modelId="{FE86DB2A-CEAD-4699-9A98-97FE7518E8B3}">
      <dsp:nvSpPr>
        <dsp:cNvPr id="0" name=""/>
        <dsp:cNvSpPr/>
      </dsp:nvSpPr>
      <dsp:spPr>
        <a:xfrm>
          <a:off x="171834" y="171834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1890177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Montserrat" panose="00000500000000000000" pitchFamily="2" charset="-52"/>
            </a:rPr>
            <a:t>LuckyTools</a:t>
          </a:r>
          <a:endParaRPr lang="ru-RU" sz="3200" b="1" kern="1200" dirty="0">
            <a:latin typeface="Montserrat" panose="00000500000000000000" pitchFamily="2" charset="-52"/>
          </a:endParaRPr>
        </a:p>
      </dsp:txBody>
      <dsp:txXfrm>
        <a:off x="2389715" y="1890177"/>
        <a:ext cx="8699691" cy="1718343"/>
      </dsp:txXfrm>
    </dsp:sp>
    <dsp:sp modelId="{7CDF52A6-1B83-4CB1-B9EC-FE954F8A90C0}">
      <dsp:nvSpPr>
        <dsp:cNvPr id="0" name=""/>
        <dsp:cNvSpPr/>
      </dsp:nvSpPr>
      <dsp:spPr>
        <a:xfrm>
          <a:off x="171834" y="2062012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32E65-DE03-427A-9314-D50D06DE93D3}">
      <dsp:nvSpPr>
        <dsp:cNvPr id="0" name=""/>
        <dsp:cNvSpPr/>
      </dsp:nvSpPr>
      <dsp:spPr>
        <a:xfrm>
          <a:off x="0" y="3780355"/>
          <a:ext cx="11089407" cy="17183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Символы из</a:t>
          </a:r>
          <a:r>
            <a:rPr lang="en-US" sz="3200" b="1" kern="1200" dirty="0">
              <a:latin typeface="Montserrat" panose="00000500000000000000" pitchFamily="2" charset="-52"/>
            </a:rPr>
            <a:t> </a:t>
          </a:r>
          <a:r>
            <a:rPr lang="en-US" sz="3200" b="1" kern="1200" dirty="0" err="1">
              <a:latin typeface="Montserrat" panose="00000500000000000000" pitchFamily="2" charset="-52"/>
            </a:rPr>
            <a:t>Windows+V</a:t>
          </a:r>
          <a:endParaRPr lang="ru-RU" sz="3200" b="1" kern="1200" dirty="0">
            <a:latin typeface="Montserrat" panose="00000500000000000000" pitchFamily="2" charset="-52"/>
          </a:endParaRPr>
        </a:p>
      </dsp:txBody>
      <dsp:txXfrm>
        <a:off x="2389715" y="3780355"/>
        <a:ext cx="8699691" cy="1718343"/>
      </dsp:txXfrm>
    </dsp:sp>
    <dsp:sp modelId="{0B1F420B-D8F8-4409-8DD5-F101F6FD54FB}">
      <dsp:nvSpPr>
        <dsp:cNvPr id="0" name=""/>
        <dsp:cNvSpPr/>
      </dsp:nvSpPr>
      <dsp:spPr>
        <a:xfrm>
          <a:off x="171834" y="3952189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2617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Капча</a:t>
          </a:r>
        </a:p>
      </dsp:txBody>
      <dsp:txXfrm>
        <a:off x="2479660" y="0"/>
        <a:ext cx="8609746" cy="2617788"/>
      </dsp:txXfrm>
    </dsp:sp>
    <dsp:sp modelId="{FE86DB2A-CEAD-4699-9A98-97FE7518E8B3}">
      <dsp:nvSpPr>
        <dsp:cNvPr id="0" name=""/>
        <dsp:cNvSpPr/>
      </dsp:nvSpPr>
      <dsp:spPr>
        <a:xfrm>
          <a:off x="261778" y="261778"/>
          <a:ext cx="2217881" cy="2094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05000" r="-105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2879567"/>
          <a:ext cx="11089407" cy="2617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Защита от </a:t>
          </a:r>
          <a:r>
            <a:rPr lang="ru-RU" sz="3200" b="1" kern="1200" dirty="0" err="1">
              <a:latin typeface="Montserrat" panose="00000500000000000000" pitchFamily="2" charset="-52"/>
            </a:rPr>
            <a:t>мультиаккаунта</a:t>
          </a:r>
          <a:endParaRPr lang="ru-RU" sz="3200" b="1" kern="1200" dirty="0">
            <a:latin typeface="Montserrat" panose="00000500000000000000" pitchFamily="2" charset="-52"/>
          </a:endParaRP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0" kern="1200" dirty="0">
              <a:latin typeface="Montserrat" panose="00000500000000000000" pitchFamily="2" charset="-52"/>
            </a:rPr>
            <a:t>На 1 почту можно зарегистрировать только 1 аккаунт</a:t>
          </a:r>
        </a:p>
      </dsp:txBody>
      <dsp:txXfrm>
        <a:off x="2479660" y="2879567"/>
        <a:ext cx="8609746" cy="2617788"/>
      </dsp:txXfrm>
    </dsp:sp>
    <dsp:sp modelId="{7CDF52A6-1B83-4CB1-B9EC-FE954F8A90C0}">
      <dsp:nvSpPr>
        <dsp:cNvPr id="0" name=""/>
        <dsp:cNvSpPr/>
      </dsp:nvSpPr>
      <dsp:spPr>
        <a:xfrm>
          <a:off x="261778" y="3141346"/>
          <a:ext cx="2217881" cy="2094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8000" r="-48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9A200-77F1-4CE3-9691-CE1189825FF8}">
      <dsp:nvSpPr>
        <dsp:cNvPr id="0" name=""/>
        <dsp:cNvSpPr/>
      </dsp:nvSpPr>
      <dsp:spPr>
        <a:xfrm>
          <a:off x="0" y="0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Для меню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Множество информации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1800+ строк</a:t>
          </a:r>
        </a:p>
      </dsp:txBody>
      <dsp:txXfrm>
        <a:off x="2389715" y="0"/>
        <a:ext cx="8699691" cy="1718343"/>
      </dsp:txXfrm>
    </dsp:sp>
    <dsp:sp modelId="{FE86DB2A-CEAD-4699-9A98-97FE7518E8B3}">
      <dsp:nvSpPr>
        <dsp:cNvPr id="0" name=""/>
        <dsp:cNvSpPr/>
      </dsp:nvSpPr>
      <dsp:spPr>
        <a:xfrm>
          <a:off x="171834" y="171834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5B86B-9F5C-4327-AA54-EFD292233B3F}">
      <dsp:nvSpPr>
        <dsp:cNvPr id="0" name=""/>
        <dsp:cNvSpPr/>
      </dsp:nvSpPr>
      <dsp:spPr>
        <a:xfrm>
          <a:off x="0" y="1890177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Для пользователей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Привязка к почте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Система паролей</a:t>
          </a:r>
        </a:p>
      </dsp:txBody>
      <dsp:txXfrm>
        <a:off x="2389715" y="1890177"/>
        <a:ext cx="8699691" cy="1718343"/>
      </dsp:txXfrm>
    </dsp:sp>
    <dsp:sp modelId="{7CDF52A6-1B83-4CB1-B9EC-FE954F8A90C0}">
      <dsp:nvSpPr>
        <dsp:cNvPr id="0" name=""/>
        <dsp:cNvSpPr/>
      </dsp:nvSpPr>
      <dsp:spPr>
        <a:xfrm>
          <a:off x="171834" y="2062012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32E65-DE03-427A-9314-D50D06DE93D3}">
      <dsp:nvSpPr>
        <dsp:cNvPr id="0" name=""/>
        <dsp:cNvSpPr/>
      </dsp:nvSpPr>
      <dsp:spPr>
        <a:xfrm>
          <a:off x="0" y="3780355"/>
          <a:ext cx="11089407" cy="171834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kern="1200" dirty="0">
              <a:latin typeface="Montserrat" panose="00000500000000000000" pitchFamily="2" charset="-52"/>
            </a:rPr>
            <a:t>Информация сервера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Находится в коде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Montserrat" panose="00000500000000000000" pitchFamily="2" charset="-52"/>
            </a:rPr>
            <a:t>Добавки и </a:t>
          </a:r>
          <a:r>
            <a:rPr lang="en-US" sz="2400" kern="1200" dirty="0">
              <a:latin typeface="Montserrat" panose="00000500000000000000" pitchFamily="2" charset="-52"/>
            </a:rPr>
            <a:t>18+ </a:t>
          </a:r>
          <a:r>
            <a:rPr lang="ru-RU" sz="2400" kern="1200" dirty="0">
              <a:latin typeface="Montserrat" panose="00000500000000000000" pitchFamily="2" charset="-52"/>
            </a:rPr>
            <a:t>меню</a:t>
          </a:r>
        </a:p>
      </dsp:txBody>
      <dsp:txXfrm>
        <a:off x="2389715" y="3780355"/>
        <a:ext cx="8699691" cy="1718343"/>
      </dsp:txXfrm>
    </dsp:sp>
    <dsp:sp modelId="{0B1F420B-D8F8-4409-8DD5-F101F6FD54FB}">
      <dsp:nvSpPr>
        <dsp:cNvPr id="0" name=""/>
        <dsp:cNvSpPr/>
      </dsp:nvSpPr>
      <dsp:spPr>
        <a:xfrm>
          <a:off x="171834" y="3952189"/>
          <a:ext cx="2217881" cy="13746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56000" b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48CC5-70B1-45C0-BEC9-FD6724E25576}">
      <dsp:nvSpPr>
        <dsp:cNvPr id="0" name=""/>
        <dsp:cNvSpPr/>
      </dsp:nvSpPr>
      <dsp:spPr>
        <a:xfrm rot="5400000">
          <a:off x="260852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34B5F-19CB-4FE7-B8D8-3BBC61A12AAB}">
      <dsp:nvSpPr>
        <dsp:cNvPr id="0" name=""/>
        <dsp:cNvSpPr/>
      </dsp:nvSpPr>
      <dsp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Капча</a:t>
          </a:r>
        </a:p>
      </dsp:txBody>
      <dsp:txXfrm>
        <a:off x="618520" y="33771"/>
        <a:ext cx="1834215" cy="1073802"/>
      </dsp:txXfrm>
    </dsp:sp>
    <dsp:sp modelId="{5AE73AD6-6E32-4882-B2B7-F84437DCD81F}">
      <dsp:nvSpPr>
        <dsp:cNvPr id="0" name=""/>
        <dsp:cNvSpPr/>
      </dsp:nvSpPr>
      <dsp:spPr>
        <a:xfrm rot="5400000">
          <a:off x="260852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8DEDF-8FC2-458E-AC31-68233EFE185F}">
      <dsp:nvSpPr>
        <dsp:cNvPr id="0" name=""/>
        <dsp:cNvSpPr/>
      </dsp:nvSpPr>
      <dsp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Логин или регистрация</a:t>
          </a:r>
        </a:p>
      </dsp:txBody>
      <dsp:txXfrm>
        <a:off x="618520" y="1459545"/>
        <a:ext cx="1834215" cy="1073802"/>
      </dsp:txXfrm>
    </dsp:sp>
    <dsp:sp modelId="{236B9F04-D110-44B1-83E1-06B6A15844A5}">
      <dsp:nvSpPr>
        <dsp:cNvPr id="0" name=""/>
        <dsp:cNvSpPr/>
      </dsp:nvSpPr>
      <dsp:spPr>
        <a:xfrm rot="5400000">
          <a:off x="260852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7ACFB-F043-4DF5-BDDC-E5B3B6579A7F}">
      <dsp:nvSpPr>
        <dsp:cNvPr id="0" name=""/>
        <dsp:cNvSpPr/>
      </dsp:nvSpPr>
      <dsp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меню</a:t>
          </a:r>
        </a:p>
      </dsp:txBody>
      <dsp:txXfrm>
        <a:off x="618520" y="2885318"/>
        <a:ext cx="1834215" cy="1073802"/>
      </dsp:txXfrm>
    </dsp:sp>
    <dsp:sp modelId="{FEA6FF76-F730-4552-A7BA-ECD9D03818DC}">
      <dsp:nvSpPr>
        <dsp:cNvPr id="0" name=""/>
        <dsp:cNvSpPr/>
      </dsp:nvSpPr>
      <dsp:spPr>
        <a:xfrm>
          <a:off x="973738" y="447199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453C-A868-4C33-9BB4-80F9F6648E67}">
      <dsp:nvSpPr>
        <dsp:cNvPr id="0" name=""/>
        <dsp:cNvSpPr/>
      </dsp:nvSpPr>
      <dsp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категории</a:t>
          </a:r>
        </a:p>
      </dsp:txBody>
      <dsp:txXfrm>
        <a:off x="618520" y="4311092"/>
        <a:ext cx="1834215" cy="1073802"/>
      </dsp:txXfrm>
    </dsp:sp>
    <dsp:sp modelId="{6C1E8538-DF6E-489B-9CE0-41715D6A4A6A}">
      <dsp:nvSpPr>
        <dsp:cNvPr id="0" name=""/>
        <dsp:cNvSpPr/>
      </dsp:nvSpPr>
      <dsp:spPr>
        <a:xfrm rot="16200000">
          <a:off x="2789223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58C4-49F8-46F2-8766-54856F0CECD9}">
      <dsp:nvSpPr>
        <dsp:cNvPr id="0" name=""/>
        <dsp:cNvSpPr/>
      </dsp:nvSpPr>
      <dsp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товара</a:t>
          </a:r>
        </a:p>
      </dsp:txBody>
      <dsp:txXfrm>
        <a:off x="3146892" y="4311092"/>
        <a:ext cx="1834215" cy="1073802"/>
      </dsp:txXfrm>
    </dsp:sp>
    <dsp:sp modelId="{11A5AECF-A6EB-4774-93AC-BC7DB12BABF3}">
      <dsp:nvSpPr>
        <dsp:cNvPr id="0" name=""/>
        <dsp:cNvSpPr/>
      </dsp:nvSpPr>
      <dsp:spPr>
        <a:xfrm rot="16200000">
          <a:off x="2789223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12C4-7B0A-4ADC-B84A-69EBBCB9352E}">
      <dsp:nvSpPr>
        <dsp:cNvPr id="0" name=""/>
        <dsp:cNvSpPr/>
      </dsp:nvSpPr>
      <dsp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Добавление в корзину</a:t>
          </a:r>
        </a:p>
      </dsp:txBody>
      <dsp:txXfrm>
        <a:off x="3146892" y="2885318"/>
        <a:ext cx="1834215" cy="1073802"/>
      </dsp:txXfrm>
    </dsp:sp>
    <dsp:sp modelId="{F2D98E5A-CB8C-4F20-B757-B3ADBF0F9B22}">
      <dsp:nvSpPr>
        <dsp:cNvPr id="0" name=""/>
        <dsp:cNvSpPr/>
      </dsp:nvSpPr>
      <dsp:spPr>
        <a:xfrm rot="16200000">
          <a:off x="2789223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3334-B8A7-4665-BC29-1E5BDE98992F}">
      <dsp:nvSpPr>
        <dsp:cNvPr id="0" name=""/>
        <dsp:cNvSpPr/>
      </dsp:nvSpPr>
      <dsp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Возврат в корзину</a:t>
          </a:r>
        </a:p>
      </dsp:txBody>
      <dsp:txXfrm>
        <a:off x="3146892" y="1459545"/>
        <a:ext cx="1834215" cy="1073802"/>
      </dsp:txXfrm>
    </dsp:sp>
    <dsp:sp modelId="{FA8DF3B8-CEBD-488B-B733-68BE4A065646}">
      <dsp:nvSpPr>
        <dsp:cNvPr id="0" name=""/>
        <dsp:cNvSpPr/>
      </dsp:nvSpPr>
      <dsp:spPr>
        <a:xfrm>
          <a:off x="3502110" y="194677"/>
          <a:ext cx="2519951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42E60-4479-42E8-BA5D-BED309E6943B}">
      <dsp:nvSpPr>
        <dsp:cNvPr id="0" name=""/>
        <dsp:cNvSpPr/>
      </dsp:nvSpPr>
      <dsp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Проверка заказа</a:t>
          </a:r>
        </a:p>
      </dsp:txBody>
      <dsp:txXfrm>
        <a:off x="3146892" y="33771"/>
        <a:ext cx="1834215" cy="1073802"/>
      </dsp:txXfrm>
    </dsp:sp>
    <dsp:sp modelId="{9187C449-3EC3-4589-A508-9E29D245F844}">
      <dsp:nvSpPr>
        <dsp:cNvPr id="0" name=""/>
        <dsp:cNvSpPr/>
      </dsp:nvSpPr>
      <dsp:spPr>
        <a:xfrm rot="5400000">
          <a:off x="5317595" y="907563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68C9D-25CD-496A-AA4F-571D55015AC2}">
      <dsp:nvSpPr>
        <dsp:cNvPr id="0" name=""/>
        <dsp:cNvSpPr/>
      </dsp:nvSpPr>
      <dsp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Выбор способа оплаты</a:t>
          </a:r>
        </a:p>
      </dsp:txBody>
      <dsp:txXfrm>
        <a:off x="5675263" y="33771"/>
        <a:ext cx="1834215" cy="1073802"/>
      </dsp:txXfrm>
    </dsp:sp>
    <dsp:sp modelId="{4365373E-04D3-463E-B186-BEE68F4DB438}">
      <dsp:nvSpPr>
        <dsp:cNvPr id="0" name=""/>
        <dsp:cNvSpPr/>
      </dsp:nvSpPr>
      <dsp:spPr>
        <a:xfrm rot="5400000">
          <a:off x="5317595" y="2333337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DA19-5D48-43A9-8BAC-1C8B46A1D3A0}">
      <dsp:nvSpPr>
        <dsp:cNvPr id="0" name=""/>
        <dsp:cNvSpPr/>
      </dsp:nvSpPr>
      <dsp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Эмуляция оформления</a:t>
          </a:r>
        </a:p>
      </dsp:txBody>
      <dsp:txXfrm>
        <a:off x="5675263" y="1459545"/>
        <a:ext cx="1834215" cy="1073802"/>
      </dsp:txXfrm>
    </dsp:sp>
    <dsp:sp modelId="{33FA2777-9FDE-4C57-8ED0-E82B7F788424}">
      <dsp:nvSpPr>
        <dsp:cNvPr id="0" name=""/>
        <dsp:cNvSpPr/>
      </dsp:nvSpPr>
      <dsp:spPr>
        <a:xfrm rot="5400000">
          <a:off x="5317595" y="3759110"/>
          <a:ext cx="1417353" cy="171092"/>
        </a:xfrm>
        <a:prstGeom prst="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97F6-18D3-4650-AC2E-1C3507BBB1E2}">
      <dsp:nvSpPr>
        <dsp:cNvPr id="0" name=""/>
        <dsp:cNvSpPr/>
      </dsp:nvSpPr>
      <dsp:spPr>
        <a:xfrm>
          <a:off x="5641855" y="2851910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Вывод чека</a:t>
          </a:r>
        </a:p>
      </dsp:txBody>
      <dsp:txXfrm>
        <a:off x="5675263" y="2885318"/>
        <a:ext cx="1834215" cy="1073802"/>
      </dsp:txXfrm>
    </dsp:sp>
    <dsp:sp modelId="{3B23E58B-D13E-4E7A-BBBD-461FB7146134}">
      <dsp:nvSpPr>
        <dsp:cNvPr id="0" name=""/>
        <dsp:cNvSpPr/>
      </dsp:nvSpPr>
      <dsp:spPr>
        <a:xfrm>
          <a:off x="5641855" y="4277684"/>
          <a:ext cx="1901031" cy="1140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Montserrat" panose="00000500000000000000" pitchFamily="2" charset="-52"/>
            </a:rPr>
            <a:t>Заказ принят</a:t>
          </a:r>
        </a:p>
      </dsp:txBody>
      <dsp:txXfrm>
        <a:off x="5675263" y="4311092"/>
        <a:ext cx="1834215" cy="107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78DCF-1E9C-455E-BEC0-E8C727E8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D83D5F-0121-4F13-9DA4-753910427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6D4A6-2AC1-4BF6-B3E1-E1355434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6FEA8-7674-429C-B715-629E8E3E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C6A79-D54F-4BE1-968E-A4197A6E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62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6EA54-AFF8-4182-9F14-F61D4243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F914B7-94D5-47D9-973B-9A6985BFF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1D0054-05DC-4B28-840E-3EC76803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FC20C4-3B53-4CC7-8818-D725B1B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109673-728C-437B-ABDD-EA5D8A9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10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A4C7ED-03CD-466F-AC8B-854216E62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E95262-F72A-4CB2-9D2D-74301EF1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4EBED-95FF-44AE-9116-9D43F0A8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40CE4-610D-4FEF-83F3-7BF9BED0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73051-984C-4A48-B426-840FE9D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1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ED5AE-713C-4C23-900F-07367C6B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7FC8EB-E666-400D-B4AF-278F0C82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6DD60C-884E-4768-B043-D01305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303EF-36A4-4282-B08B-3AFCDA8B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9857E1-D54F-41BA-A914-E5FB8024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03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236FF-42CC-4198-A1DC-C9A7F94A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28DCC9-5B61-4426-8368-D22CEC7A8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96EDC2-8341-4006-ADF3-D45CE72E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8CC3C4-2DA1-40A6-8738-D252B607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D8A4D0-EDC7-469B-ADCD-5E4B2024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95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E326-FFB1-4012-B4FE-248D0D0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281D2-3BBD-47B4-9401-6A63D76A8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F9372F-02C9-495A-B8EB-CF7321227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8EC2E2-11C1-4E26-87FA-D633DB7B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394EE0-2DEE-4517-B0E8-E573AA56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67ACD9-8377-4A6C-B3B0-4110E43A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73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2BA52-1C5F-4F71-9580-AE18AC9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49F3B2-CF0D-4760-9715-8784D46B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1C40B5-BB65-423A-965B-DE4FEB18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EF6302-1F4B-40C2-B51D-18433C148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BCC26F-7D12-4250-96CC-8163229A1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9E8A14-0A2E-4E2C-9C6B-4DDDDDBD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5666F6-C533-4217-891A-EEF951B3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FC9D3E-8FFE-43E8-A74E-E158B06D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4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3712E-DB67-45BC-8009-F4F21A6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59C4AB-7D0E-43A6-9431-844344BF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542A0D-B804-4273-921B-3A1DC142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6A3EFD-3276-42F6-A451-203B8186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1451A4-4B86-42A2-9990-0CA03198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1D0BAD-ADED-475D-A2B3-A5CB8AB1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26BFA5-3B0C-44A2-BE2E-C4DAEC2C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1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865A3-2A62-4F42-959E-DFA92A6B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32895-B079-49FD-991E-3EE5C5B3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CF0402-F55F-498B-8A0A-E42C100F4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18341C-26B8-4566-B746-0059741B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D17B32-D20E-4A2E-9E2D-6880E067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BD7EE9-47A0-4702-88CC-9CF413FB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74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EEC10-FD12-431D-9FCB-5A5349D5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02A937-AC47-4842-A4CB-4CFBD0591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88064-C31D-4268-875D-C401023EF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B6716F-5D4A-46D9-B33E-353F5A1F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CE024F-680C-4CEC-A94B-A49D72D0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08EE28-D5B5-44FA-A93B-D192809B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84985-C3EB-4F59-8D10-59D0822D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E2318-C5DF-4832-BDC1-8BD30A210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3AF524-8634-4E04-ACD9-B0C824FA3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659C-0631-4938-87E2-CF5F7E43C4E9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33A743-43CF-4A2D-ACBF-6AFD24DE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69D18-5589-4D57-8680-2658FF8A7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BADF8-5BC2-4B57-B6DF-159C44943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9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1.xml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jpg"/><Relationship Id="rId10" Type="http://schemas.openxmlformats.org/officeDocument/2006/relationships/image" Target="../media/image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jp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5.jp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6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5812971" y="3269796"/>
            <a:ext cx="566057" cy="31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68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27211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4424707" y="3418114"/>
            <a:ext cx="3342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06559"/>
              </p:ext>
            </p:extLst>
          </p:nvPr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920CC87-36ED-42F9-9B60-2190D8CD5815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139285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23" y="7710110"/>
            <a:ext cx="10102753" cy="568279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906FDE-241C-4770-A813-7EE883E6853B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1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Капча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24" y="1011888"/>
            <a:ext cx="10102753" cy="568279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3B45EA-AC91-4043-897B-1716B44A8FF7}"/>
              </a:ext>
            </a:extLst>
          </p:cNvPr>
          <p:cNvSpPr/>
          <p:nvPr/>
        </p:nvSpPr>
        <p:spPr>
          <a:xfrm>
            <a:off x="0" y="6694686"/>
            <a:ext cx="1030514" cy="16331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16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068363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3" cy="568279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06F931D-B7DB-4F6F-838A-29B5F27B2E49}"/>
              </a:ext>
            </a:extLst>
          </p:cNvPr>
          <p:cNvSpPr/>
          <p:nvPr/>
        </p:nvSpPr>
        <p:spPr>
          <a:xfrm>
            <a:off x="0" y="6694686"/>
            <a:ext cx="2815770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04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Логин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3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6B72A33-5927-4ECE-99F4-AC5AECE38D98}"/>
              </a:ext>
            </a:extLst>
          </p:cNvPr>
          <p:cNvSpPr/>
          <p:nvPr/>
        </p:nvSpPr>
        <p:spPr>
          <a:xfrm>
            <a:off x="0" y="6694686"/>
            <a:ext cx="2815770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225817"/>
              </p:ext>
            </p:extLst>
          </p:nvPr>
        </p:nvGraphicFramePr>
        <p:xfrm>
          <a:off x="0" y="22914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2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2DE272E-471E-46DF-ADF2-C9623AB56575}"/>
              </a:ext>
            </a:extLst>
          </p:cNvPr>
          <p:cNvSpPr/>
          <p:nvPr/>
        </p:nvSpPr>
        <p:spPr>
          <a:xfrm>
            <a:off x="0" y="6694686"/>
            <a:ext cx="4424708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57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меню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2" cy="5682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6F5F3C-B069-4AD0-9DE9-D4DD72186A77}"/>
              </a:ext>
            </a:extLst>
          </p:cNvPr>
          <p:cNvSpPr/>
          <p:nvPr/>
        </p:nvSpPr>
        <p:spPr>
          <a:xfrm>
            <a:off x="0" y="6694686"/>
            <a:ext cx="4424708" cy="1633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6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928111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3" y="7710110"/>
            <a:ext cx="10102752" cy="568279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7AA280-2C29-47E5-9801-F50B5D08A8BA}"/>
              </a:ext>
            </a:extLst>
          </p:cNvPr>
          <p:cNvSpPr/>
          <p:nvPr/>
        </p:nvSpPr>
        <p:spPr>
          <a:xfrm>
            <a:off x="-1" y="6606286"/>
            <a:ext cx="73297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7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категории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1011888"/>
            <a:ext cx="10102752" cy="568279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D454445-59F6-4A14-A8EE-C1A5A3F41BF1}"/>
              </a:ext>
            </a:extLst>
          </p:cNvPr>
          <p:cNvSpPr/>
          <p:nvPr/>
        </p:nvSpPr>
        <p:spPr>
          <a:xfrm>
            <a:off x="-1" y="6606286"/>
            <a:ext cx="73297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00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067499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4" y="7710110"/>
            <a:ext cx="10102750" cy="568279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ABD5BFD-E6C8-4A05-A64C-FE1C4564927F}"/>
              </a:ext>
            </a:extLst>
          </p:cNvPr>
          <p:cNvSpPr/>
          <p:nvPr/>
        </p:nvSpPr>
        <p:spPr>
          <a:xfrm>
            <a:off x="-1" y="6606286"/>
            <a:ext cx="90569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21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>
            <a:off x="2327274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Выбор товара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1011888"/>
            <a:ext cx="10102750" cy="56827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24849A-982A-4F5D-8B6B-4DC495CA87C5}"/>
              </a:ext>
            </a:extLst>
          </p:cNvPr>
          <p:cNvSpPr/>
          <p:nvPr/>
        </p:nvSpPr>
        <p:spPr>
          <a:xfrm>
            <a:off x="-1" y="6606286"/>
            <a:ext cx="9056915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52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767786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7710110"/>
            <a:ext cx="10102748" cy="56827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887E91-6EFB-4BAD-9D3C-61CEC4792A01}"/>
              </a:ext>
            </a:extLst>
          </p:cNvPr>
          <p:cNvSpPr/>
          <p:nvPr/>
        </p:nvSpPr>
        <p:spPr>
          <a:xfrm>
            <a:off x="-1" y="6606286"/>
            <a:ext cx="1090023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00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Возврат в корзину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6" y="1011888"/>
            <a:ext cx="10102748" cy="56827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2766BA-43FE-455B-B6C3-1B6B122E1FC8}"/>
              </a:ext>
            </a:extLst>
          </p:cNvPr>
          <p:cNvSpPr/>
          <p:nvPr/>
        </p:nvSpPr>
        <p:spPr>
          <a:xfrm>
            <a:off x="-1" y="6606286"/>
            <a:ext cx="1090023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6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128000" y="1429657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Демонстрация проекта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5AA59FFB-4130-4E8D-8558-69FCBD3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20475"/>
              </p:ext>
            </p:extLst>
          </p:nvPr>
        </p:nvGraphicFramePr>
        <p:xfrm>
          <a:off x="1" y="13044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92441B-10DC-4621-8AC4-18E6B6D8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5" y="7710110"/>
            <a:ext cx="10102748" cy="568279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64D9E4-EE7C-4C73-8D4E-A14A51303969}"/>
              </a:ext>
            </a:extLst>
          </p:cNvPr>
          <p:cNvSpPr/>
          <p:nvPr/>
        </p:nvSpPr>
        <p:spPr>
          <a:xfrm>
            <a:off x="-1" y="6606286"/>
            <a:ext cx="1219200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88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000" dirty="0">
                <a:latin typeface="Montserrat" panose="00000500000000000000" pitchFamily="2" charset="-52"/>
              </a:rPr>
              <a:t>Оформление заказа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6" y="1011888"/>
            <a:ext cx="10102748" cy="568279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D6B28C-6FA6-48EA-9C1C-8BB4D57081EA}"/>
              </a:ext>
            </a:extLst>
          </p:cNvPr>
          <p:cNvSpPr/>
          <p:nvPr/>
        </p:nvSpPr>
        <p:spPr>
          <a:xfrm>
            <a:off x="-1" y="6606286"/>
            <a:ext cx="12192000" cy="25171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19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3075057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/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5359F7-88A7-479D-B389-E473EE635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48995" y="7087366"/>
            <a:ext cx="21689988" cy="12200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8851E-CA27-4653-B55A-A3CE32E06004}"/>
              </a:ext>
            </a:extLst>
          </p:cNvPr>
          <p:cNvSpPr txBox="1"/>
          <p:nvPr/>
        </p:nvSpPr>
        <p:spPr>
          <a:xfrm>
            <a:off x="5398751" y="-82811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E57483-053A-4FEC-B3FB-4CCCC5533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45242" y="7126815"/>
            <a:ext cx="21839857" cy="122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7CBDB8-09DB-48DE-A779-1FEE4E34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70307" y="-3198162"/>
            <a:ext cx="21689988" cy="12200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1011888"/>
            <a:ext cx="10102746" cy="56827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D187DB-151E-4290-85DD-E3F3DA9245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6694683"/>
            <a:ext cx="10102746" cy="56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8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7CBDB8-09DB-48DE-A779-1FEE4E34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70307" y="-3198162"/>
            <a:ext cx="21689988" cy="12200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2192000" y="1676399"/>
            <a:ext cx="9650388" cy="5428343"/>
          </a:xfrm>
          <a:prstGeom prst="rect">
            <a:avLst/>
          </a:prstGeom>
          <a:effectLst/>
          <a:scene3d>
            <a:camera prst="isometricOffAxis2Left"/>
            <a:lightRig rig="threePt" dir="t"/>
          </a:scene3d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54B5-9EF6-4732-AE3F-262503E3FBA2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9B52D-CD8F-481B-A6CE-DFF0C1F42FEC}"/>
              </a:ext>
            </a:extLst>
          </p:cNvPr>
          <p:cNvSpPr txBox="1"/>
          <p:nvPr/>
        </p:nvSpPr>
        <p:spPr>
          <a:xfrm>
            <a:off x="5398751" y="40560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Github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721F-8C9D-4FC8-B75B-EC954E2FF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1011888"/>
            <a:ext cx="10102746" cy="56827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151DB6-EDDA-44FB-AB1D-3EAAE627D8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" y="-4723195"/>
            <a:ext cx="10102746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76E76A-86CD-461D-B42F-36AB23E6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11201" y="703942"/>
            <a:ext cx="9650388" cy="5428343"/>
          </a:xfrm>
          <a:prstGeom prst="rect">
            <a:avLst/>
          </a:prstGeom>
          <a:effectLst/>
          <a:scene3d>
            <a:camera prst="isometricTopUp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3075057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cxnSpLocks/>
          </p:cNvCxnSpPr>
          <p:nvPr/>
        </p:nvCxnSpPr>
        <p:spPr>
          <a:xfrm>
            <a:off x="4424707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3153F063-FFEE-4FCE-AE49-839925DBC216}"/>
              </a:ext>
            </a:extLst>
          </p:cNvPr>
          <p:cNvGraphicFramePr/>
          <p:nvPr/>
        </p:nvGraphicFramePr>
        <p:xfrm>
          <a:off x="433578" y="73776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67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082259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Дизайн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FF7E85E-46BD-428F-93A7-99968934CA0F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32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 rot="16200000">
            <a:off x="-4380838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9CE67-06D2-49FC-97D7-13124C9C9E0F}"/>
              </a:ext>
            </a:extLst>
          </p:cNvPr>
          <p:cNvSpPr txBox="1"/>
          <p:nvPr/>
        </p:nvSpPr>
        <p:spPr>
          <a:xfrm>
            <a:off x="2798461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1.05026 0.0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13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148494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Безопасность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8A5081-24AB-491D-A9E2-2E0536283D43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14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45C2A12E-5F04-40AA-A1F7-3CC1B3627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1814891"/>
                  </p:ext>
                </p:extLst>
              </p:nvPr>
            </p:nvGraphicFramePr>
            <p:xfrm>
              <a:off x="4043763" y="1221603"/>
              <a:ext cx="4104473" cy="4414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04473" cy="4414792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1694678" ay="-768148" az="-4073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Surface Book 2 с диагональю экрана 15 дюймов">
                <a:extLst>
                  <a:ext uri="{FF2B5EF4-FFF2-40B4-BE49-F238E27FC236}">
                    <a16:creationId xmlns:a16="http://schemas.microsoft.com/office/drawing/2014/main" id="{45C2A12E-5F04-40AA-A1F7-3CC1B3627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3763" y="1221603"/>
                <a:ext cx="4104473" cy="441479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D103C97-281A-42C6-99FC-4573725305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3630420" y="27211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4532112" y="3418114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Спасибо за внимание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4532112" y="36181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71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2115D-4869-4D9B-BCD9-4D3E51B73B49}"/>
              </a:ext>
            </a:extLst>
          </p:cNvPr>
          <p:cNvSpPr/>
          <p:nvPr/>
        </p:nvSpPr>
        <p:spPr>
          <a:xfrm>
            <a:off x="2327274" y="2063515"/>
            <a:ext cx="7537452" cy="2730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0" y="7023101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187792" y="-42823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3506182" y="4394708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-5809575" y="344754"/>
            <a:ext cx="4868295" cy="2947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F2EBDD-F613-4F41-980F-14BE458D462E}"/>
              </a:ext>
            </a:extLst>
          </p:cNvPr>
          <p:cNvSpPr txBox="1"/>
          <p:nvPr/>
        </p:nvSpPr>
        <p:spPr>
          <a:xfrm>
            <a:off x="2798461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2798463" y="2967335"/>
            <a:ext cx="6595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Wide Latin" panose="020A0A07050505020404" pitchFamily="18" charset="0"/>
              </a:rPr>
              <a:t>Tatsumaki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06600" y="5179177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276284" y="-2148723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033017" y="344753"/>
            <a:ext cx="4868295" cy="29475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7E9FA8-A8DA-43EC-A962-DD0E01614538}"/>
              </a:ext>
            </a:extLst>
          </p:cNvPr>
          <p:cNvSpPr txBox="1"/>
          <p:nvPr/>
        </p:nvSpPr>
        <p:spPr>
          <a:xfrm>
            <a:off x="5398751" y="-630718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Работа по проекту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7137">
            <a:off x="9061077" y="2872854"/>
            <a:ext cx="2732966" cy="42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8EA833A-DCC0-4C26-A3E8-A5D95DC7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3756C5A-2D8F-4DCC-B82F-26ED8EA7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897BF4C-9309-45A5-A6F8-4A030E4F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B1E7971-BC61-4148-9D1E-D5527842F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Работа по проекту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138630B-2D85-4351-929E-B3D2CBF9AC69}"/>
              </a:ext>
            </a:extLst>
          </p:cNvPr>
          <p:cNvSpPr/>
          <p:nvPr/>
        </p:nvSpPr>
        <p:spPr>
          <a:xfrm>
            <a:off x="467593" y="1162050"/>
            <a:ext cx="7952506" cy="5104392"/>
          </a:xfrm>
          <a:prstGeom prst="roundRect">
            <a:avLst>
              <a:gd name="adj" fmla="val 49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400" b="1" dirty="0">
                <a:solidFill>
                  <a:schemeClr val="tx1"/>
                </a:solidFill>
                <a:latin typeface="Montserrat" panose="00000500000000000000" pitchFamily="2" charset="-52"/>
              </a:rPr>
              <a:t>Андрей Сайгин (я)</a:t>
            </a:r>
          </a:p>
          <a:p>
            <a:endParaRPr lang="ru-RU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Мной были реализованы большинство систем в коде и выполнен коммит изменений на </a:t>
            </a:r>
            <a:r>
              <a:rPr lang="en-US" sz="1600" dirty="0" err="1">
                <a:solidFill>
                  <a:schemeClr val="tx1"/>
                </a:solidFill>
                <a:latin typeface="Montserrat" panose="00000500000000000000" pitchFamily="2" charset="-52"/>
              </a:rPr>
              <a:t>Github</a:t>
            </a: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. Вот основные разработки: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Все основные меню и интерфейс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Получение названий, описаний и картинок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Работа с </a:t>
            </a:r>
            <a:r>
              <a:rPr lang="en-US" sz="1600" dirty="0">
                <a:solidFill>
                  <a:schemeClr val="tx1"/>
                </a:solidFill>
                <a:latin typeface="Montserrat" panose="00000500000000000000" pitchFamily="2" charset="-52"/>
              </a:rPr>
              <a:t>JSON</a:t>
            </a: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 файлами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Реализация цветных выводов с анимацией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Внешний вид системы капчи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Украшение меню символами</a:t>
            </a: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Многие другие важные вещи</a:t>
            </a: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Хочу сказать, что у проекта ранее не было репозитория, он был создан только 22.11.2025, сам проект был загружен 28-го (вчера).</a:t>
            </a: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ADF2FC-70D5-4DD5-BC0F-81E4058DF028}"/>
              </a:ext>
            </a:extLst>
          </p:cNvPr>
          <p:cNvSpPr/>
          <p:nvPr/>
        </p:nvSpPr>
        <p:spPr>
          <a:xfrm>
            <a:off x="8486829" y="1162050"/>
            <a:ext cx="3237578" cy="5104392"/>
          </a:xfrm>
          <a:prstGeom prst="roundRect">
            <a:avLst>
              <a:gd name="adj" fmla="val 49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400" b="1" dirty="0">
                <a:solidFill>
                  <a:schemeClr val="tx1"/>
                </a:solidFill>
                <a:latin typeface="Montserrat" panose="00000500000000000000" pitchFamily="2" charset="-52"/>
              </a:rPr>
              <a:t>Дополнительные источники</a:t>
            </a:r>
          </a:p>
          <a:p>
            <a:r>
              <a:rPr lang="ru-RU" sz="1600" dirty="0">
                <a:solidFill>
                  <a:schemeClr val="tx1"/>
                </a:solidFill>
                <a:latin typeface="Montserrat" panose="00000500000000000000" pitchFamily="2" charset="-52"/>
              </a:rPr>
              <a:t>Также, были использованы другие источники для получения информации или просмотра  решений проблемы другим человеком, возможно использование нейросети для анализа ошибок при длительном поиске.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570357-5AF2-4A11-BCF0-2526C6BDF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40" y="5110975"/>
            <a:ext cx="1155467" cy="1155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6E01ED-9D13-4F53-8482-0A701BC90DA9}"/>
              </a:ext>
            </a:extLst>
          </p:cNvPr>
          <p:cNvSpPr txBox="1"/>
          <p:nvPr/>
        </p:nvSpPr>
        <p:spPr>
          <a:xfrm>
            <a:off x="4106253" y="628422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80%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4E6B2-1CFB-48B6-85F4-3B3FB5BEA6F6}"/>
              </a:ext>
            </a:extLst>
          </p:cNvPr>
          <p:cNvSpPr txBox="1"/>
          <p:nvPr/>
        </p:nvSpPr>
        <p:spPr>
          <a:xfrm>
            <a:off x="9768025" y="627962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Montserrat" panose="00000500000000000000" pitchFamily="2" charset="-52"/>
              </a:rPr>
              <a:t>20%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FC2B4CE-D359-4CD6-9729-1798AEAE1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15" y="4752273"/>
            <a:ext cx="2187268" cy="13615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3825C5-7C64-457D-AFD6-B32DA9D83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088" y="4752274"/>
            <a:ext cx="2754397" cy="13615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CE9709-779C-42EA-AA7F-563E79B01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42" y="4752272"/>
            <a:ext cx="2431416" cy="136157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ACC60E47-8874-4727-9C67-35EBED88422C}"/>
              </a:ext>
            </a:extLst>
          </p:cNvPr>
          <p:cNvSpPr/>
          <p:nvPr/>
        </p:nvSpPr>
        <p:spPr>
          <a:xfrm>
            <a:off x="2063751" y="8806949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F97DC76-55A4-405B-AB60-649EF61AB9C3}"/>
              </a:ext>
            </a:extLst>
          </p:cNvPr>
          <p:cNvSpPr/>
          <p:nvPr/>
        </p:nvSpPr>
        <p:spPr>
          <a:xfrm rot="10800000">
            <a:off x="-7638234" y="-5548154"/>
            <a:ext cx="14375584" cy="3967246"/>
          </a:xfrm>
          <a:custGeom>
            <a:avLst/>
            <a:gdLst>
              <a:gd name="connsiteX0" fmla="*/ 13785609 w 14375584"/>
              <a:gd name="connsiteY0" fmla="*/ 657210 h 3967246"/>
              <a:gd name="connsiteX1" fmla="*/ 7791209 w 14375584"/>
              <a:gd name="connsiteY1" fmla="*/ 22210 h 3967246"/>
              <a:gd name="connsiteX2" fmla="*/ 3130309 w 14375584"/>
              <a:gd name="connsiteY2" fmla="*/ 1368410 h 3967246"/>
              <a:gd name="connsiteX3" fmla="*/ 183909 w 14375584"/>
              <a:gd name="connsiteY3" fmla="*/ 2955910 h 3967246"/>
              <a:gd name="connsiteX4" fmla="*/ 8477009 w 14375584"/>
              <a:gd name="connsiteY4" fmla="*/ 3781410 h 3967246"/>
              <a:gd name="connsiteX5" fmla="*/ 14001509 w 14375584"/>
              <a:gd name="connsiteY5" fmla="*/ 3667110 h 3967246"/>
              <a:gd name="connsiteX6" fmla="*/ 13912609 w 14375584"/>
              <a:gd name="connsiteY6" fmla="*/ 669910 h 396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75584" h="3967246">
                <a:moveTo>
                  <a:pt x="13785609" y="657210"/>
                </a:moveTo>
                <a:cubicBezTo>
                  <a:pt x="11676350" y="280443"/>
                  <a:pt x="9567092" y="-96323"/>
                  <a:pt x="7791209" y="22210"/>
                </a:cubicBezTo>
                <a:cubicBezTo>
                  <a:pt x="6015326" y="140743"/>
                  <a:pt x="4398192" y="879460"/>
                  <a:pt x="3130309" y="1368410"/>
                </a:cubicBezTo>
                <a:cubicBezTo>
                  <a:pt x="1862426" y="1857360"/>
                  <a:pt x="-707208" y="2553743"/>
                  <a:pt x="183909" y="2955910"/>
                </a:cubicBezTo>
                <a:cubicBezTo>
                  <a:pt x="1075026" y="3358077"/>
                  <a:pt x="6174076" y="3662877"/>
                  <a:pt x="8477009" y="3781410"/>
                </a:cubicBezTo>
                <a:cubicBezTo>
                  <a:pt x="10779942" y="3899943"/>
                  <a:pt x="13095576" y="4185693"/>
                  <a:pt x="14001509" y="3667110"/>
                </a:cubicBezTo>
                <a:cubicBezTo>
                  <a:pt x="14907442" y="3148527"/>
                  <a:pt x="13878742" y="995877"/>
                  <a:pt x="13912609" y="66991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9C1806-D6C4-4FE6-A856-7697C496C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5455">
            <a:off x="9067535" y="6525906"/>
            <a:ext cx="2732966" cy="4210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43A8E-4063-4D63-92D1-6B905BA9D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34" flipH="1">
            <a:off x="-1394967" y="-3054678"/>
            <a:ext cx="4868295" cy="2947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3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Цель работы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EACED1-D911-4B07-8DE4-1B95F37924BC}"/>
              </a:ext>
            </a:extLst>
          </p:cNvPr>
          <p:cNvSpPr txBox="1"/>
          <p:nvPr/>
        </p:nvSpPr>
        <p:spPr>
          <a:xfrm>
            <a:off x="467594" y="959600"/>
            <a:ext cx="10134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Создание гибкой и удобной системы доставки еды для пользователей, чтобы облегчить процесс заказа. </a:t>
            </a:r>
          </a:p>
          <a:p>
            <a:r>
              <a:rPr lang="ru-RU" sz="2800" dirty="0">
                <a:latin typeface="Montserrat" panose="00000500000000000000" pitchFamily="2" charset="-52"/>
              </a:rPr>
              <a:t>Понятные картинки и минимальное оформление в консоли должно позволить всем возрастам от 7 до 90+ понимать, куда нужно нажимать, чтобы выбрать суши.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4A2CF3-5FA2-44C0-8B54-9EC119CC1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4284452"/>
            <a:ext cx="2573547" cy="257354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01010F6-1B65-4DC8-BC4B-AE1ECDC20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4280264"/>
            <a:ext cx="3657599" cy="257773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AA816D8-8A69-45B9-A120-B4C71BB76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9863"/>
            <a:ext cx="3873647" cy="257773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0DF79DF-7BC3-41F5-BA71-8050E71B4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4284052"/>
            <a:ext cx="2573547" cy="257354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9262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7331AD-AC99-4E29-8BCF-903CE681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F57143-F14B-4DA5-9288-05D0ED9B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2EB838-FBDF-4036-B987-0CE8B9C4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E2502D-3F60-4FCD-8FD9-3C2F812C9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Структура заказа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5851E-B1F1-4B81-B720-9BEDC45ACFFA}"/>
              </a:ext>
            </a:extLst>
          </p:cNvPr>
          <p:cNvSpPr/>
          <p:nvPr/>
        </p:nvSpPr>
        <p:spPr>
          <a:xfrm>
            <a:off x="12191999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E82BB038-4D37-4384-ADB3-8ED77712F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44900"/>
              </p:ext>
            </p:extLst>
          </p:nvPr>
        </p:nvGraphicFramePr>
        <p:xfrm>
          <a:off x="2032000" y="11134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223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57B37821-6124-4B6A-83CD-41906760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71891"/>
              </p:ext>
            </p:extLst>
          </p:nvPr>
        </p:nvGraphicFramePr>
        <p:xfrm>
          <a:off x="551297" y="1176700"/>
          <a:ext cx="11089407" cy="54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1801B3-FEA7-4A0F-921A-CF4882CF5F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73557" y="7006057"/>
            <a:ext cx="9650388" cy="5428343"/>
          </a:xfrm>
          <a:prstGeom prst="rect">
            <a:avLst/>
          </a:prstGeom>
          <a:effectLst/>
          <a:scene3d>
            <a:camera prst="obliqueTopLeft"/>
            <a:lightRig rig="threePt" dir="t"/>
          </a:scene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7331AD-AC99-4E29-8BCF-903CE6813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52" y="16305002"/>
            <a:ext cx="2573547" cy="25735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F57143-F14B-4DA5-9288-05D0ED9BC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3" y="13652864"/>
            <a:ext cx="3657599" cy="257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2EB838-FBDF-4036-B987-0CE8B9C4B2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44" y="9856664"/>
            <a:ext cx="3873647" cy="25777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E2502D-3F60-4FCD-8FD9-3C2F812C9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06" y="10227652"/>
            <a:ext cx="2573547" cy="2573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BBA55-8911-40BF-9257-9E98E2F8168E}"/>
              </a:ext>
            </a:extLst>
          </p:cNvPr>
          <p:cNvSpPr txBox="1"/>
          <p:nvPr/>
        </p:nvSpPr>
        <p:spPr>
          <a:xfrm>
            <a:off x="467593" y="251714"/>
            <a:ext cx="493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ED7D31"/>
                </a:solidFill>
                <a:latin typeface="Wide Latin" panose="020A0A07050505020404" pitchFamily="18" charset="0"/>
              </a:rPr>
              <a:t>Tatsumaki</a:t>
            </a:r>
            <a:endParaRPr lang="ru-RU" sz="4000" dirty="0">
              <a:solidFill>
                <a:srgbClr val="ED7D3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46F5-68AD-40B8-B2A5-B6875A6C999D}"/>
              </a:ext>
            </a:extLst>
          </p:cNvPr>
          <p:cNvSpPr txBox="1"/>
          <p:nvPr/>
        </p:nvSpPr>
        <p:spPr>
          <a:xfrm>
            <a:off x="5398751" y="40560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База данных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1520D85-D9CE-4679-A377-7BF114435B8C}"/>
              </a:ext>
            </a:extLst>
          </p:cNvPr>
          <p:cNvCxnSpPr>
            <a:stCxn id="11" idx="1"/>
            <a:endCxn id="11" idx="1"/>
          </p:cNvCxnSpPr>
          <p:nvPr/>
        </p:nvCxnSpPr>
        <p:spPr>
          <a:xfrm>
            <a:off x="5398751" y="6056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FF7E85E-46BD-428F-93A7-99968934CA0F}"/>
              </a:ext>
            </a:extLst>
          </p:cNvPr>
          <p:cNvSpPr/>
          <p:nvPr/>
        </p:nvSpPr>
        <p:spPr>
          <a:xfrm>
            <a:off x="-1219200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8495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570</Words>
  <Application>Microsoft Office PowerPoint</Application>
  <PresentationFormat>Широкоэкранный</PresentationFormat>
  <Paragraphs>219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Wide Latin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Сайгин</dc:creator>
  <cp:lastModifiedBy>Андрей Сайгин</cp:lastModifiedBy>
  <cp:revision>23</cp:revision>
  <dcterms:created xsi:type="dcterms:W3CDTF">2025-11-28T12:48:56Z</dcterms:created>
  <dcterms:modified xsi:type="dcterms:W3CDTF">2025-11-29T02:07:50Z</dcterms:modified>
</cp:coreProperties>
</file>